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media/image48.jpg" ContentType="image/png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media/image50.jpg" ContentType="image/png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6" r:id="rId1"/>
  </p:sldMasterIdLst>
  <p:notesMasterIdLst>
    <p:notesMasterId r:id="rId42"/>
  </p:notesMasterIdLst>
  <p:handoutMasterIdLst>
    <p:handoutMasterId r:id="rId43"/>
  </p:handoutMasterIdLst>
  <p:sldIdLst>
    <p:sldId id="325" r:id="rId2"/>
    <p:sldId id="291" r:id="rId3"/>
    <p:sldId id="330" r:id="rId4"/>
    <p:sldId id="329" r:id="rId5"/>
    <p:sldId id="326" r:id="rId6"/>
    <p:sldId id="327" r:id="rId7"/>
    <p:sldId id="332" r:id="rId8"/>
    <p:sldId id="359" r:id="rId9"/>
    <p:sldId id="358" r:id="rId10"/>
    <p:sldId id="340" r:id="rId11"/>
    <p:sldId id="333" r:id="rId12"/>
    <p:sldId id="334" r:id="rId13"/>
    <p:sldId id="351" r:id="rId14"/>
    <p:sldId id="361" r:id="rId15"/>
    <p:sldId id="335" r:id="rId16"/>
    <p:sldId id="336" r:id="rId17"/>
    <p:sldId id="338" r:id="rId18"/>
    <p:sldId id="337" r:id="rId19"/>
    <p:sldId id="362" r:id="rId20"/>
    <p:sldId id="364" r:id="rId21"/>
    <p:sldId id="354" r:id="rId22"/>
    <p:sldId id="344" r:id="rId23"/>
    <p:sldId id="356" r:id="rId24"/>
    <p:sldId id="363" r:id="rId25"/>
    <p:sldId id="347" r:id="rId26"/>
    <p:sldId id="375" r:id="rId27"/>
    <p:sldId id="353" r:id="rId28"/>
    <p:sldId id="328" r:id="rId29"/>
    <p:sldId id="376" r:id="rId30"/>
    <p:sldId id="360" r:id="rId31"/>
    <p:sldId id="365" r:id="rId32"/>
    <p:sldId id="366" r:id="rId33"/>
    <p:sldId id="367" r:id="rId34"/>
    <p:sldId id="368" r:id="rId35"/>
    <p:sldId id="373" r:id="rId36"/>
    <p:sldId id="374" r:id="rId37"/>
    <p:sldId id="369" r:id="rId38"/>
    <p:sldId id="370" r:id="rId39"/>
    <p:sldId id="371" r:id="rId40"/>
    <p:sldId id="372" r:id="rId41"/>
  </p:sldIdLst>
  <p:sldSz cx="12192000" cy="6858000"/>
  <p:notesSz cx="6858000" cy="9144000"/>
  <p:defaultTextStyle>
    <a:defPPr>
      <a:defRPr lang="en-US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atyush" id="{537C44B0-FE5B-466E-882E-876AF5CD1CD2}">
          <p14:sldIdLst>
            <p14:sldId id="325"/>
            <p14:sldId id="291"/>
            <p14:sldId id="330"/>
            <p14:sldId id="329"/>
            <p14:sldId id="326"/>
            <p14:sldId id="327"/>
            <p14:sldId id="332"/>
            <p14:sldId id="359"/>
          </p14:sldIdLst>
        </p14:section>
        <p14:section name="Sai Teja Sag" id="{43A8306C-4EFB-4BB6-AE54-79D56052C7F7}">
          <p14:sldIdLst>
            <p14:sldId id="358"/>
            <p14:sldId id="340"/>
            <p14:sldId id="333"/>
            <p14:sldId id="334"/>
            <p14:sldId id="351"/>
            <p14:sldId id="361"/>
            <p14:sldId id="335"/>
            <p14:sldId id="336"/>
          </p14:sldIdLst>
        </p14:section>
        <p14:section name="Priyabrata" id="{BE010F17-6587-43BD-926A-EA6F9983E247}">
          <p14:sldIdLst>
            <p14:sldId id="338"/>
            <p14:sldId id="337"/>
            <p14:sldId id="362"/>
            <p14:sldId id="364"/>
            <p14:sldId id="354"/>
            <p14:sldId id="344"/>
            <p14:sldId id="356"/>
          </p14:sldIdLst>
        </p14:section>
        <p14:section name="Trishla" id="{48F9ACEA-7F30-4704-BB20-CB0C0BFE3199}">
          <p14:sldIdLst>
            <p14:sldId id="363"/>
            <p14:sldId id="347"/>
            <p14:sldId id="375"/>
            <p14:sldId id="353"/>
            <p14:sldId id="328"/>
            <p14:sldId id="376"/>
            <p14:sldId id="360"/>
            <p14:sldId id="365"/>
            <p14:sldId id="366"/>
            <p14:sldId id="367"/>
            <p14:sldId id="368"/>
            <p14:sldId id="373"/>
            <p14:sldId id="374"/>
            <p14:sldId id="369"/>
            <p14:sldId id="370"/>
            <p14:sldId id="371"/>
            <p14:sldId id="3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712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24" userDrawn="1">
          <p15:clr>
            <a:srgbClr val="A4A3A4"/>
          </p15:clr>
        </p15:guide>
        <p15:guide id="5" orient="horz" pos="3840" userDrawn="1">
          <p15:clr>
            <a:srgbClr val="A4A3A4"/>
          </p15:clr>
        </p15:guide>
        <p15:guide id="6" orient="horz" pos="480" userDrawn="1">
          <p15:clr>
            <a:srgbClr val="A4A3A4"/>
          </p15:clr>
        </p15:guide>
        <p15:guide id="7" orient="horz" pos="1608" userDrawn="1">
          <p15:clr>
            <a:srgbClr val="A4A3A4"/>
          </p15:clr>
        </p15:guide>
        <p15:guide id="8" pos="2712" userDrawn="1">
          <p15:clr>
            <a:srgbClr val="A4A3A4"/>
          </p15:clr>
        </p15:guide>
        <p15:guide id="9" pos="4968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  <p15:guide id="11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831F"/>
    <a:srgbClr val="EAA727"/>
    <a:srgbClr val="BC4444"/>
    <a:srgbClr val="BF8151"/>
    <a:srgbClr val="FF5D5D"/>
    <a:srgbClr val="FF9999"/>
    <a:srgbClr val="A65012"/>
    <a:srgbClr val="FF7C80"/>
    <a:srgbClr val="CCFF99"/>
    <a:srgbClr val="E7B6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249" autoAdjust="0"/>
  </p:normalViewPr>
  <p:slideViewPr>
    <p:cSldViewPr snapToGrid="0">
      <p:cViewPr varScale="1">
        <p:scale>
          <a:sx n="80" d="100"/>
          <a:sy n="80" d="100"/>
        </p:scale>
        <p:origin x="101" y="528"/>
      </p:cViewPr>
      <p:guideLst>
        <p:guide orient="horz" pos="2712"/>
        <p:guide pos="456"/>
        <p:guide pos="7224"/>
        <p:guide orient="horz" pos="3840"/>
        <p:guide orient="horz" pos="480"/>
        <p:guide orient="horz" pos="1608"/>
        <p:guide pos="2712"/>
        <p:guide pos="4968"/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72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201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MODEL COMPARISON STATISTIC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Random Forest</c:v>
                </c:pt>
              </c:strCache>
            </c:strRef>
          </c:tx>
          <c:spPr>
            <a:pattFill prst="narHorz">
              <a:fgClr>
                <a:schemeClr val="accent6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6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Sheet2!$A$2:$A$4</c:f>
              <c:strCache>
                <c:ptCount val="3"/>
                <c:pt idx="0">
                  <c:v>ROC</c:v>
                </c:pt>
                <c:pt idx="1">
                  <c:v>Sensitivity</c:v>
                </c:pt>
                <c:pt idx="2">
                  <c:v>Accuracy</c:v>
                </c:pt>
              </c:strCache>
            </c:strRef>
          </c:cat>
          <c:val>
            <c:numRef>
              <c:f>Sheet2!$B$2:$B$4</c:f>
              <c:numCache>
                <c:formatCode>0%</c:formatCode>
                <c:ptCount val="3"/>
                <c:pt idx="0">
                  <c:v>0.87</c:v>
                </c:pt>
                <c:pt idx="1">
                  <c:v>0.86499999999999999</c:v>
                </c:pt>
                <c:pt idx="2">
                  <c:v>0.80600000000000005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F8-45C9-83F0-57AC4F644659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Decision Tree</c:v>
                </c:pt>
              </c:strCache>
            </c:strRef>
          </c:tx>
          <c:spPr>
            <a:pattFill prst="narHorz">
              <a:fgClr>
                <a:schemeClr val="accent5"/>
              </a:fgClr>
              <a:bgClr>
                <a:schemeClr val="accent5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5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Sheet2!$A$2:$A$4</c:f>
              <c:strCache>
                <c:ptCount val="3"/>
                <c:pt idx="0">
                  <c:v>ROC</c:v>
                </c:pt>
                <c:pt idx="1">
                  <c:v>Sensitivity</c:v>
                </c:pt>
                <c:pt idx="2">
                  <c:v>Accuracy</c:v>
                </c:pt>
              </c:strCache>
            </c:strRef>
          </c:cat>
          <c:val>
            <c:numRef>
              <c:f>Sheet2!$C$2:$C$4</c:f>
              <c:numCache>
                <c:formatCode>0%</c:formatCode>
                <c:ptCount val="3"/>
                <c:pt idx="0">
                  <c:v>0.82</c:v>
                </c:pt>
                <c:pt idx="1">
                  <c:v>0.85</c:v>
                </c:pt>
                <c:pt idx="2">
                  <c:v>0.68500000000000005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F8-45C9-83F0-57AC4F644659}"/>
            </c:ext>
          </c:extLst>
        </c:ser>
        <c:ser>
          <c:idx val="2"/>
          <c:order val="2"/>
          <c:tx>
            <c:strRef>
              <c:f>Sheet2!$D$1</c:f>
              <c:strCache>
                <c:ptCount val="1"/>
                <c:pt idx="0">
                  <c:v>Logistic Regression</c:v>
                </c:pt>
              </c:strCache>
            </c:strRef>
          </c:tx>
          <c:spPr>
            <a:pattFill prst="narHorz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Sheet2!$A$2:$A$4</c:f>
              <c:strCache>
                <c:ptCount val="3"/>
                <c:pt idx="0">
                  <c:v>ROC</c:v>
                </c:pt>
                <c:pt idx="1">
                  <c:v>Sensitivity</c:v>
                </c:pt>
                <c:pt idx="2">
                  <c:v>Accuracy</c:v>
                </c:pt>
              </c:strCache>
            </c:strRef>
          </c:cat>
          <c:val>
            <c:numRef>
              <c:f>Sheet2!$D$2:$D$4</c:f>
              <c:numCache>
                <c:formatCode>0%</c:formatCode>
                <c:ptCount val="3"/>
                <c:pt idx="0">
                  <c:v>0.76</c:v>
                </c:pt>
                <c:pt idx="1">
                  <c:v>0.68600000000000005</c:v>
                </c:pt>
                <c:pt idx="2">
                  <c:v>0.66400000000000003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FF8-45C9-83F0-57AC4F6446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1297449583"/>
        <c:axId val="1197844239"/>
      </c:barChart>
      <c:catAx>
        <c:axId val="1297449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7844239"/>
        <c:crosses val="autoZero"/>
        <c:auto val="1"/>
        <c:lblAlgn val="ctr"/>
        <c:lblOffset val="100"/>
        <c:noMultiLvlLbl val="0"/>
      </c:catAx>
      <c:valAx>
        <c:axId val="1197844239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974495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0EB4D0-54AF-43D5-83B9-340C7456E54A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6A031A03-FA26-43BF-BCBC-5B4D598B84E8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Background</a:t>
          </a:r>
        </a:p>
      </dgm:t>
    </dgm:pt>
    <dgm:pt modelId="{99657A9A-DD8B-4E2F-87C4-C22AA0817B68}" type="parTrans" cxnId="{11FBFDE3-8169-471E-9B46-4483FE2709C4}">
      <dgm:prSet/>
      <dgm:spPr/>
      <dgm:t>
        <a:bodyPr/>
        <a:lstStyle/>
        <a:p>
          <a:endParaRPr lang="en-US"/>
        </a:p>
      </dgm:t>
    </dgm:pt>
    <dgm:pt modelId="{A7468027-28EC-47F7-830B-2F3E5842C2F3}" type="sibTrans" cxnId="{11FBFDE3-8169-471E-9B46-4483FE2709C4}">
      <dgm:prSet/>
      <dgm:spPr/>
      <dgm:t>
        <a:bodyPr/>
        <a:lstStyle/>
        <a:p>
          <a:endParaRPr lang="en-US"/>
        </a:p>
      </dgm:t>
    </dgm:pt>
    <dgm:pt modelId="{53194974-7583-47BA-9F1F-D39302F9562B}">
      <dgm:prSet phldrT="[Text]"/>
      <dgm:spPr>
        <a:noFill/>
      </dgm:spPr>
      <dgm:t>
        <a:bodyPr/>
        <a:lstStyle/>
        <a:p>
          <a:r>
            <a:rPr lang="en-US" dirty="0"/>
            <a:t>Data Description</a:t>
          </a:r>
        </a:p>
      </dgm:t>
    </dgm:pt>
    <dgm:pt modelId="{4D08F153-849B-4C72-A2EE-4723E0851E02}" type="parTrans" cxnId="{735D41E7-D5EE-4495-A0A3-6FACA4650E5A}">
      <dgm:prSet/>
      <dgm:spPr/>
      <dgm:t>
        <a:bodyPr/>
        <a:lstStyle/>
        <a:p>
          <a:endParaRPr lang="en-US"/>
        </a:p>
      </dgm:t>
    </dgm:pt>
    <dgm:pt modelId="{54A4E558-A3BC-4566-97AA-D16805E4B95A}" type="sibTrans" cxnId="{735D41E7-D5EE-4495-A0A3-6FACA4650E5A}">
      <dgm:prSet/>
      <dgm:spPr/>
      <dgm:t>
        <a:bodyPr/>
        <a:lstStyle/>
        <a:p>
          <a:endParaRPr lang="en-US"/>
        </a:p>
      </dgm:t>
    </dgm:pt>
    <dgm:pt modelId="{C9EB50EE-78B8-4F91-B23A-FDA94CDB8856}">
      <dgm:prSet phldrT="[Text]"/>
      <dgm:spPr>
        <a:noFill/>
      </dgm:spPr>
      <dgm:t>
        <a:bodyPr/>
        <a:lstStyle/>
        <a:p>
          <a:r>
            <a:rPr lang="en-US" dirty="0"/>
            <a:t>Analysis</a:t>
          </a:r>
        </a:p>
      </dgm:t>
    </dgm:pt>
    <dgm:pt modelId="{79C498FF-C94F-4D3A-84A7-8B8432CE4877}" type="parTrans" cxnId="{9F115F40-DCD6-4DC4-B351-F838D44F87D8}">
      <dgm:prSet/>
      <dgm:spPr/>
      <dgm:t>
        <a:bodyPr/>
        <a:lstStyle/>
        <a:p>
          <a:endParaRPr lang="en-US"/>
        </a:p>
      </dgm:t>
    </dgm:pt>
    <dgm:pt modelId="{7917A2A2-ED82-4AB1-BA62-05ABECCD5EF7}" type="sibTrans" cxnId="{9F115F40-DCD6-4DC4-B351-F838D44F87D8}">
      <dgm:prSet/>
      <dgm:spPr/>
      <dgm:t>
        <a:bodyPr/>
        <a:lstStyle/>
        <a:p>
          <a:endParaRPr lang="en-US"/>
        </a:p>
      </dgm:t>
    </dgm:pt>
    <dgm:pt modelId="{F7398351-795A-48A2-8216-85D4571A1D7B}">
      <dgm:prSet phldrT="[Text]"/>
      <dgm:spPr>
        <a:noFill/>
      </dgm:spPr>
      <dgm:t>
        <a:bodyPr/>
        <a:lstStyle/>
        <a:p>
          <a:r>
            <a:rPr lang="en-US" dirty="0"/>
            <a:t>Summary</a:t>
          </a:r>
        </a:p>
      </dgm:t>
    </dgm:pt>
    <dgm:pt modelId="{1107B97A-20BC-4895-B1B8-EF5B77D65146}" type="parTrans" cxnId="{E2AF7FA3-ABD1-49E4-A4DB-2021C67EF2E7}">
      <dgm:prSet/>
      <dgm:spPr/>
      <dgm:t>
        <a:bodyPr/>
        <a:lstStyle/>
        <a:p>
          <a:endParaRPr lang="en-US"/>
        </a:p>
      </dgm:t>
    </dgm:pt>
    <dgm:pt modelId="{2B396EE4-1AEF-4128-BFA6-9B8A70C1E6EF}" type="sibTrans" cxnId="{E2AF7FA3-ABD1-49E4-A4DB-2021C67EF2E7}">
      <dgm:prSet/>
      <dgm:spPr/>
      <dgm:t>
        <a:bodyPr/>
        <a:lstStyle/>
        <a:p>
          <a:endParaRPr lang="en-US"/>
        </a:p>
      </dgm:t>
    </dgm:pt>
    <dgm:pt modelId="{56F35480-C2AE-4584-8925-6748C9D59BEE}" type="pres">
      <dgm:prSet presAssocID="{C10EB4D0-54AF-43D5-83B9-340C7456E54A}" presName="Name0" presStyleCnt="0">
        <dgm:presLayoutVars>
          <dgm:dir/>
          <dgm:animLvl val="lvl"/>
          <dgm:resizeHandles val="exact"/>
        </dgm:presLayoutVars>
      </dgm:prSet>
      <dgm:spPr/>
    </dgm:pt>
    <dgm:pt modelId="{0ECD097E-33EB-4436-B8F4-439D72800DDF}" type="pres">
      <dgm:prSet presAssocID="{6A031A03-FA26-43BF-BCBC-5B4D598B84E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A710F8D-202E-42C3-A8AD-0D445E6AF502}" type="pres">
      <dgm:prSet presAssocID="{A7468027-28EC-47F7-830B-2F3E5842C2F3}" presName="parTxOnlySpace" presStyleCnt="0"/>
      <dgm:spPr/>
    </dgm:pt>
    <dgm:pt modelId="{67A573CA-D36F-46EC-9BDD-E5E2529211EC}" type="pres">
      <dgm:prSet presAssocID="{53194974-7583-47BA-9F1F-D39302F9562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D7C0486-E83E-426C-9BA5-B9E1DAE7549A}" type="pres">
      <dgm:prSet presAssocID="{54A4E558-A3BC-4566-97AA-D16805E4B95A}" presName="parTxOnlySpace" presStyleCnt="0"/>
      <dgm:spPr/>
    </dgm:pt>
    <dgm:pt modelId="{79FC0FD5-6CA3-41B3-BD8F-721820DD7BDD}" type="pres">
      <dgm:prSet presAssocID="{C9EB50EE-78B8-4F91-B23A-FDA94CDB885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C831879-2938-4111-A2C8-2B1A7EAF239C}" type="pres">
      <dgm:prSet presAssocID="{7917A2A2-ED82-4AB1-BA62-05ABECCD5EF7}" presName="parTxOnlySpace" presStyleCnt="0"/>
      <dgm:spPr/>
    </dgm:pt>
    <dgm:pt modelId="{90E55292-6507-4DE6-9BC4-124B10B6D93E}" type="pres">
      <dgm:prSet presAssocID="{F7398351-795A-48A2-8216-85D4571A1D7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193AE01-EBA4-42F4-9003-96DF0AF22A65}" type="presOf" srcId="{C9EB50EE-78B8-4F91-B23A-FDA94CDB8856}" destId="{79FC0FD5-6CA3-41B3-BD8F-721820DD7BDD}" srcOrd="0" destOrd="0" presId="urn:microsoft.com/office/officeart/2005/8/layout/chevron1"/>
    <dgm:cxn modelId="{D6C3B62E-450A-4D6A-8C72-88EE7FE44E56}" type="presOf" srcId="{6A031A03-FA26-43BF-BCBC-5B4D598B84E8}" destId="{0ECD097E-33EB-4436-B8F4-439D72800DDF}" srcOrd="0" destOrd="0" presId="urn:microsoft.com/office/officeart/2005/8/layout/chevron1"/>
    <dgm:cxn modelId="{9F115F40-DCD6-4DC4-B351-F838D44F87D8}" srcId="{C10EB4D0-54AF-43D5-83B9-340C7456E54A}" destId="{C9EB50EE-78B8-4F91-B23A-FDA94CDB8856}" srcOrd="2" destOrd="0" parTransId="{79C498FF-C94F-4D3A-84A7-8B8432CE4877}" sibTransId="{7917A2A2-ED82-4AB1-BA62-05ABECCD5EF7}"/>
    <dgm:cxn modelId="{DBAB448F-A392-4059-BA25-D0035F7F04D5}" type="presOf" srcId="{F7398351-795A-48A2-8216-85D4571A1D7B}" destId="{90E55292-6507-4DE6-9BC4-124B10B6D93E}" srcOrd="0" destOrd="0" presId="urn:microsoft.com/office/officeart/2005/8/layout/chevron1"/>
    <dgm:cxn modelId="{E2AF7FA3-ABD1-49E4-A4DB-2021C67EF2E7}" srcId="{C10EB4D0-54AF-43D5-83B9-340C7456E54A}" destId="{F7398351-795A-48A2-8216-85D4571A1D7B}" srcOrd="3" destOrd="0" parTransId="{1107B97A-20BC-4895-B1B8-EF5B77D65146}" sibTransId="{2B396EE4-1AEF-4128-BFA6-9B8A70C1E6EF}"/>
    <dgm:cxn modelId="{BA0A23D4-61FA-47F7-B2B5-8DB14B32352F}" type="presOf" srcId="{53194974-7583-47BA-9F1F-D39302F9562B}" destId="{67A573CA-D36F-46EC-9BDD-E5E2529211EC}" srcOrd="0" destOrd="0" presId="urn:microsoft.com/office/officeart/2005/8/layout/chevron1"/>
    <dgm:cxn modelId="{11FBFDE3-8169-471E-9B46-4483FE2709C4}" srcId="{C10EB4D0-54AF-43D5-83B9-340C7456E54A}" destId="{6A031A03-FA26-43BF-BCBC-5B4D598B84E8}" srcOrd="0" destOrd="0" parTransId="{99657A9A-DD8B-4E2F-87C4-C22AA0817B68}" sibTransId="{A7468027-28EC-47F7-830B-2F3E5842C2F3}"/>
    <dgm:cxn modelId="{735D41E7-D5EE-4495-A0A3-6FACA4650E5A}" srcId="{C10EB4D0-54AF-43D5-83B9-340C7456E54A}" destId="{53194974-7583-47BA-9F1F-D39302F9562B}" srcOrd="1" destOrd="0" parTransId="{4D08F153-849B-4C72-A2EE-4723E0851E02}" sibTransId="{54A4E558-A3BC-4566-97AA-D16805E4B95A}"/>
    <dgm:cxn modelId="{5C2BADF7-1277-4E51-B7FA-53717BA9D6B8}" type="presOf" srcId="{C10EB4D0-54AF-43D5-83B9-340C7456E54A}" destId="{56F35480-C2AE-4584-8925-6748C9D59BEE}" srcOrd="0" destOrd="0" presId="urn:microsoft.com/office/officeart/2005/8/layout/chevron1"/>
    <dgm:cxn modelId="{0687C6E3-40DC-4CA3-95AD-2C21B68E7B50}" type="presParOf" srcId="{56F35480-C2AE-4584-8925-6748C9D59BEE}" destId="{0ECD097E-33EB-4436-B8F4-439D72800DDF}" srcOrd="0" destOrd="0" presId="urn:microsoft.com/office/officeart/2005/8/layout/chevron1"/>
    <dgm:cxn modelId="{92F57245-BF16-4060-8E63-262C42953E7C}" type="presParOf" srcId="{56F35480-C2AE-4584-8925-6748C9D59BEE}" destId="{9A710F8D-202E-42C3-A8AD-0D445E6AF502}" srcOrd="1" destOrd="0" presId="urn:microsoft.com/office/officeart/2005/8/layout/chevron1"/>
    <dgm:cxn modelId="{AF59AEB2-32AF-462C-B7C4-B2EE1CE57BC1}" type="presParOf" srcId="{56F35480-C2AE-4584-8925-6748C9D59BEE}" destId="{67A573CA-D36F-46EC-9BDD-E5E2529211EC}" srcOrd="2" destOrd="0" presId="urn:microsoft.com/office/officeart/2005/8/layout/chevron1"/>
    <dgm:cxn modelId="{1E887B56-BF4F-44B5-B9B8-C89F4A7EE4CF}" type="presParOf" srcId="{56F35480-C2AE-4584-8925-6748C9D59BEE}" destId="{3D7C0486-E83E-426C-9BA5-B9E1DAE7549A}" srcOrd="3" destOrd="0" presId="urn:microsoft.com/office/officeart/2005/8/layout/chevron1"/>
    <dgm:cxn modelId="{FBEA07DD-A6EB-48FA-8734-1F110AE971BB}" type="presParOf" srcId="{56F35480-C2AE-4584-8925-6748C9D59BEE}" destId="{79FC0FD5-6CA3-41B3-BD8F-721820DD7BDD}" srcOrd="4" destOrd="0" presId="urn:microsoft.com/office/officeart/2005/8/layout/chevron1"/>
    <dgm:cxn modelId="{B7B40422-AE6F-4ED6-8403-993795CF30B2}" type="presParOf" srcId="{56F35480-C2AE-4584-8925-6748C9D59BEE}" destId="{AC831879-2938-4111-A2C8-2B1A7EAF239C}" srcOrd="5" destOrd="0" presId="urn:microsoft.com/office/officeart/2005/8/layout/chevron1"/>
    <dgm:cxn modelId="{8DAB8559-11DC-48C3-BC0D-ABF51344BED3}" type="presParOf" srcId="{56F35480-C2AE-4584-8925-6748C9D59BEE}" destId="{90E55292-6507-4DE6-9BC4-124B10B6D93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10EB4D0-54AF-43D5-83B9-340C7456E54A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6A031A03-FA26-43BF-BCBC-5B4D598B84E8}">
      <dgm:prSet phldrT="[Text]"/>
      <dgm:spPr/>
      <dgm:t>
        <a:bodyPr/>
        <a:lstStyle/>
        <a:p>
          <a:r>
            <a:rPr lang="en-US" dirty="0"/>
            <a:t>Background</a:t>
          </a:r>
        </a:p>
      </dgm:t>
    </dgm:pt>
    <dgm:pt modelId="{99657A9A-DD8B-4E2F-87C4-C22AA0817B68}" type="parTrans" cxnId="{11FBFDE3-8169-471E-9B46-4483FE2709C4}">
      <dgm:prSet/>
      <dgm:spPr/>
      <dgm:t>
        <a:bodyPr/>
        <a:lstStyle/>
        <a:p>
          <a:endParaRPr lang="en-US"/>
        </a:p>
      </dgm:t>
    </dgm:pt>
    <dgm:pt modelId="{A7468027-28EC-47F7-830B-2F3E5842C2F3}" type="sibTrans" cxnId="{11FBFDE3-8169-471E-9B46-4483FE2709C4}">
      <dgm:prSet/>
      <dgm:spPr/>
      <dgm:t>
        <a:bodyPr/>
        <a:lstStyle/>
        <a:p>
          <a:endParaRPr lang="en-US"/>
        </a:p>
      </dgm:t>
    </dgm:pt>
    <dgm:pt modelId="{53194974-7583-47BA-9F1F-D39302F9562B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Data Description</a:t>
          </a:r>
        </a:p>
      </dgm:t>
    </dgm:pt>
    <dgm:pt modelId="{4D08F153-849B-4C72-A2EE-4723E0851E02}" type="parTrans" cxnId="{735D41E7-D5EE-4495-A0A3-6FACA4650E5A}">
      <dgm:prSet/>
      <dgm:spPr/>
      <dgm:t>
        <a:bodyPr/>
        <a:lstStyle/>
        <a:p>
          <a:endParaRPr lang="en-US"/>
        </a:p>
      </dgm:t>
    </dgm:pt>
    <dgm:pt modelId="{54A4E558-A3BC-4566-97AA-D16805E4B95A}" type="sibTrans" cxnId="{735D41E7-D5EE-4495-A0A3-6FACA4650E5A}">
      <dgm:prSet/>
      <dgm:spPr/>
      <dgm:t>
        <a:bodyPr/>
        <a:lstStyle/>
        <a:p>
          <a:endParaRPr lang="en-US"/>
        </a:p>
      </dgm:t>
    </dgm:pt>
    <dgm:pt modelId="{C9EB50EE-78B8-4F91-B23A-FDA94CDB8856}">
      <dgm:prSet phldrT="[Text]"/>
      <dgm:spPr>
        <a:solidFill>
          <a:srgbClr val="C7831F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Analysis</a:t>
          </a:r>
        </a:p>
      </dgm:t>
    </dgm:pt>
    <dgm:pt modelId="{79C498FF-C94F-4D3A-84A7-8B8432CE4877}" type="parTrans" cxnId="{9F115F40-DCD6-4DC4-B351-F838D44F87D8}">
      <dgm:prSet/>
      <dgm:spPr/>
      <dgm:t>
        <a:bodyPr/>
        <a:lstStyle/>
        <a:p>
          <a:endParaRPr lang="en-US"/>
        </a:p>
      </dgm:t>
    </dgm:pt>
    <dgm:pt modelId="{7917A2A2-ED82-4AB1-BA62-05ABECCD5EF7}" type="sibTrans" cxnId="{9F115F40-DCD6-4DC4-B351-F838D44F87D8}">
      <dgm:prSet/>
      <dgm:spPr/>
      <dgm:t>
        <a:bodyPr/>
        <a:lstStyle/>
        <a:p>
          <a:endParaRPr lang="en-US"/>
        </a:p>
      </dgm:t>
    </dgm:pt>
    <dgm:pt modelId="{F7398351-795A-48A2-8216-85D4571A1D7B}">
      <dgm:prSet phldrT="[Text]"/>
      <dgm:spPr>
        <a:noFill/>
      </dgm:spPr>
      <dgm:t>
        <a:bodyPr/>
        <a:lstStyle/>
        <a:p>
          <a:r>
            <a:rPr lang="en-US" dirty="0"/>
            <a:t>Summary</a:t>
          </a:r>
        </a:p>
      </dgm:t>
    </dgm:pt>
    <dgm:pt modelId="{1107B97A-20BC-4895-B1B8-EF5B77D65146}" type="parTrans" cxnId="{E2AF7FA3-ABD1-49E4-A4DB-2021C67EF2E7}">
      <dgm:prSet/>
      <dgm:spPr/>
      <dgm:t>
        <a:bodyPr/>
        <a:lstStyle/>
        <a:p>
          <a:endParaRPr lang="en-US"/>
        </a:p>
      </dgm:t>
    </dgm:pt>
    <dgm:pt modelId="{2B396EE4-1AEF-4128-BFA6-9B8A70C1E6EF}" type="sibTrans" cxnId="{E2AF7FA3-ABD1-49E4-A4DB-2021C67EF2E7}">
      <dgm:prSet/>
      <dgm:spPr/>
      <dgm:t>
        <a:bodyPr/>
        <a:lstStyle/>
        <a:p>
          <a:endParaRPr lang="en-US"/>
        </a:p>
      </dgm:t>
    </dgm:pt>
    <dgm:pt modelId="{56F35480-C2AE-4584-8925-6748C9D59BEE}" type="pres">
      <dgm:prSet presAssocID="{C10EB4D0-54AF-43D5-83B9-340C7456E54A}" presName="Name0" presStyleCnt="0">
        <dgm:presLayoutVars>
          <dgm:dir/>
          <dgm:animLvl val="lvl"/>
          <dgm:resizeHandles val="exact"/>
        </dgm:presLayoutVars>
      </dgm:prSet>
      <dgm:spPr/>
    </dgm:pt>
    <dgm:pt modelId="{0ECD097E-33EB-4436-B8F4-439D72800DDF}" type="pres">
      <dgm:prSet presAssocID="{6A031A03-FA26-43BF-BCBC-5B4D598B84E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A710F8D-202E-42C3-A8AD-0D445E6AF502}" type="pres">
      <dgm:prSet presAssocID="{A7468027-28EC-47F7-830B-2F3E5842C2F3}" presName="parTxOnlySpace" presStyleCnt="0"/>
      <dgm:spPr/>
    </dgm:pt>
    <dgm:pt modelId="{67A573CA-D36F-46EC-9BDD-E5E2529211EC}" type="pres">
      <dgm:prSet presAssocID="{53194974-7583-47BA-9F1F-D39302F9562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D7C0486-E83E-426C-9BA5-B9E1DAE7549A}" type="pres">
      <dgm:prSet presAssocID="{54A4E558-A3BC-4566-97AA-D16805E4B95A}" presName="parTxOnlySpace" presStyleCnt="0"/>
      <dgm:spPr/>
    </dgm:pt>
    <dgm:pt modelId="{79FC0FD5-6CA3-41B3-BD8F-721820DD7BDD}" type="pres">
      <dgm:prSet presAssocID="{C9EB50EE-78B8-4F91-B23A-FDA94CDB885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C831879-2938-4111-A2C8-2B1A7EAF239C}" type="pres">
      <dgm:prSet presAssocID="{7917A2A2-ED82-4AB1-BA62-05ABECCD5EF7}" presName="parTxOnlySpace" presStyleCnt="0"/>
      <dgm:spPr/>
    </dgm:pt>
    <dgm:pt modelId="{90E55292-6507-4DE6-9BC4-124B10B6D93E}" type="pres">
      <dgm:prSet presAssocID="{F7398351-795A-48A2-8216-85D4571A1D7B}" presName="parTxOnly" presStyleLbl="node1" presStyleIdx="3" presStyleCnt="4" custLinFactNeighborX="1021" custLinFactNeighborY="-79332">
        <dgm:presLayoutVars>
          <dgm:chMax val="0"/>
          <dgm:chPref val="0"/>
          <dgm:bulletEnabled val="1"/>
        </dgm:presLayoutVars>
      </dgm:prSet>
      <dgm:spPr/>
    </dgm:pt>
  </dgm:ptLst>
  <dgm:cxnLst>
    <dgm:cxn modelId="{9193AE01-EBA4-42F4-9003-96DF0AF22A65}" type="presOf" srcId="{C9EB50EE-78B8-4F91-B23A-FDA94CDB8856}" destId="{79FC0FD5-6CA3-41B3-BD8F-721820DD7BDD}" srcOrd="0" destOrd="0" presId="urn:microsoft.com/office/officeart/2005/8/layout/chevron1"/>
    <dgm:cxn modelId="{D6C3B62E-450A-4D6A-8C72-88EE7FE44E56}" type="presOf" srcId="{6A031A03-FA26-43BF-BCBC-5B4D598B84E8}" destId="{0ECD097E-33EB-4436-B8F4-439D72800DDF}" srcOrd="0" destOrd="0" presId="urn:microsoft.com/office/officeart/2005/8/layout/chevron1"/>
    <dgm:cxn modelId="{9F115F40-DCD6-4DC4-B351-F838D44F87D8}" srcId="{C10EB4D0-54AF-43D5-83B9-340C7456E54A}" destId="{C9EB50EE-78B8-4F91-B23A-FDA94CDB8856}" srcOrd="2" destOrd="0" parTransId="{79C498FF-C94F-4D3A-84A7-8B8432CE4877}" sibTransId="{7917A2A2-ED82-4AB1-BA62-05ABECCD5EF7}"/>
    <dgm:cxn modelId="{DBAB448F-A392-4059-BA25-D0035F7F04D5}" type="presOf" srcId="{F7398351-795A-48A2-8216-85D4571A1D7B}" destId="{90E55292-6507-4DE6-9BC4-124B10B6D93E}" srcOrd="0" destOrd="0" presId="urn:microsoft.com/office/officeart/2005/8/layout/chevron1"/>
    <dgm:cxn modelId="{E2AF7FA3-ABD1-49E4-A4DB-2021C67EF2E7}" srcId="{C10EB4D0-54AF-43D5-83B9-340C7456E54A}" destId="{F7398351-795A-48A2-8216-85D4571A1D7B}" srcOrd="3" destOrd="0" parTransId="{1107B97A-20BC-4895-B1B8-EF5B77D65146}" sibTransId="{2B396EE4-1AEF-4128-BFA6-9B8A70C1E6EF}"/>
    <dgm:cxn modelId="{BA0A23D4-61FA-47F7-B2B5-8DB14B32352F}" type="presOf" srcId="{53194974-7583-47BA-9F1F-D39302F9562B}" destId="{67A573CA-D36F-46EC-9BDD-E5E2529211EC}" srcOrd="0" destOrd="0" presId="urn:microsoft.com/office/officeart/2005/8/layout/chevron1"/>
    <dgm:cxn modelId="{11FBFDE3-8169-471E-9B46-4483FE2709C4}" srcId="{C10EB4D0-54AF-43D5-83B9-340C7456E54A}" destId="{6A031A03-FA26-43BF-BCBC-5B4D598B84E8}" srcOrd="0" destOrd="0" parTransId="{99657A9A-DD8B-4E2F-87C4-C22AA0817B68}" sibTransId="{A7468027-28EC-47F7-830B-2F3E5842C2F3}"/>
    <dgm:cxn modelId="{735D41E7-D5EE-4495-A0A3-6FACA4650E5A}" srcId="{C10EB4D0-54AF-43D5-83B9-340C7456E54A}" destId="{53194974-7583-47BA-9F1F-D39302F9562B}" srcOrd="1" destOrd="0" parTransId="{4D08F153-849B-4C72-A2EE-4723E0851E02}" sibTransId="{54A4E558-A3BC-4566-97AA-D16805E4B95A}"/>
    <dgm:cxn modelId="{5C2BADF7-1277-4E51-B7FA-53717BA9D6B8}" type="presOf" srcId="{C10EB4D0-54AF-43D5-83B9-340C7456E54A}" destId="{56F35480-C2AE-4584-8925-6748C9D59BEE}" srcOrd="0" destOrd="0" presId="urn:microsoft.com/office/officeart/2005/8/layout/chevron1"/>
    <dgm:cxn modelId="{0687C6E3-40DC-4CA3-95AD-2C21B68E7B50}" type="presParOf" srcId="{56F35480-C2AE-4584-8925-6748C9D59BEE}" destId="{0ECD097E-33EB-4436-B8F4-439D72800DDF}" srcOrd="0" destOrd="0" presId="urn:microsoft.com/office/officeart/2005/8/layout/chevron1"/>
    <dgm:cxn modelId="{92F57245-BF16-4060-8E63-262C42953E7C}" type="presParOf" srcId="{56F35480-C2AE-4584-8925-6748C9D59BEE}" destId="{9A710F8D-202E-42C3-A8AD-0D445E6AF502}" srcOrd="1" destOrd="0" presId="urn:microsoft.com/office/officeart/2005/8/layout/chevron1"/>
    <dgm:cxn modelId="{AF59AEB2-32AF-462C-B7C4-B2EE1CE57BC1}" type="presParOf" srcId="{56F35480-C2AE-4584-8925-6748C9D59BEE}" destId="{67A573CA-D36F-46EC-9BDD-E5E2529211EC}" srcOrd="2" destOrd="0" presId="urn:microsoft.com/office/officeart/2005/8/layout/chevron1"/>
    <dgm:cxn modelId="{1E887B56-BF4F-44B5-B9B8-C89F4A7EE4CF}" type="presParOf" srcId="{56F35480-C2AE-4584-8925-6748C9D59BEE}" destId="{3D7C0486-E83E-426C-9BA5-B9E1DAE7549A}" srcOrd="3" destOrd="0" presId="urn:microsoft.com/office/officeart/2005/8/layout/chevron1"/>
    <dgm:cxn modelId="{FBEA07DD-A6EB-48FA-8734-1F110AE971BB}" type="presParOf" srcId="{56F35480-C2AE-4584-8925-6748C9D59BEE}" destId="{79FC0FD5-6CA3-41B3-BD8F-721820DD7BDD}" srcOrd="4" destOrd="0" presId="urn:microsoft.com/office/officeart/2005/8/layout/chevron1"/>
    <dgm:cxn modelId="{B7B40422-AE6F-4ED6-8403-993795CF30B2}" type="presParOf" srcId="{56F35480-C2AE-4584-8925-6748C9D59BEE}" destId="{AC831879-2938-4111-A2C8-2B1A7EAF239C}" srcOrd="5" destOrd="0" presId="urn:microsoft.com/office/officeart/2005/8/layout/chevron1"/>
    <dgm:cxn modelId="{8DAB8559-11DC-48C3-BC0D-ABF51344BED3}" type="presParOf" srcId="{56F35480-C2AE-4584-8925-6748C9D59BEE}" destId="{90E55292-6507-4DE6-9BC4-124B10B6D93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10EB4D0-54AF-43D5-83B9-340C7456E54A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6A031A03-FA26-43BF-BCBC-5B4D598B84E8}">
      <dgm:prSet phldrT="[Text]"/>
      <dgm:spPr/>
      <dgm:t>
        <a:bodyPr/>
        <a:lstStyle/>
        <a:p>
          <a:r>
            <a:rPr lang="en-US" dirty="0"/>
            <a:t>Background</a:t>
          </a:r>
        </a:p>
      </dgm:t>
    </dgm:pt>
    <dgm:pt modelId="{99657A9A-DD8B-4E2F-87C4-C22AA0817B68}" type="parTrans" cxnId="{11FBFDE3-8169-471E-9B46-4483FE2709C4}">
      <dgm:prSet/>
      <dgm:spPr/>
      <dgm:t>
        <a:bodyPr/>
        <a:lstStyle/>
        <a:p>
          <a:endParaRPr lang="en-US"/>
        </a:p>
      </dgm:t>
    </dgm:pt>
    <dgm:pt modelId="{A7468027-28EC-47F7-830B-2F3E5842C2F3}" type="sibTrans" cxnId="{11FBFDE3-8169-471E-9B46-4483FE2709C4}">
      <dgm:prSet/>
      <dgm:spPr/>
      <dgm:t>
        <a:bodyPr/>
        <a:lstStyle/>
        <a:p>
          <a:endParaRPr lang="en-US"/>
        </a:p>
      </dgm:t>
    </dgm:pt>
    <dgm:pt modelId="{53194974-7583-47BA-9F1F-D39302F9562B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Data Description</a:t>
          </a:r>
        </a:p>
      </dgm:t>
    </dgm:pt>
    <dgm:pt modelId="{4D08F153-849B-4C72-A2EE-4723E0851E02}" type="parTrans" cxnId="{735D41E7-D5EE-4495-A0A3-6FACA4650E5A}">
      <dgm:prSet/>
      <dgm:spPr/>
      <dgm:t>
        <a:bodyPr/>
        <a:lstStyle/>
        <a:p>
          <a:endParaRPr lang="en-US"/>
        </a:p>
      </dgm:t>
    </dgm:pt>
    <dgm:pt modelId="{54A4E558-A3BC-4566-97AA-D16805E4B95A}" type="sibTrans" cxnId="{735D41E7-D5EE-4495-A0A3-6FACA4650E5A}">
      <dgm:prSet/>
      <dgm:spPr/>
      <dgm:t>
        <a:bodyPr/>
        <a:lstStyle/>
        <a:p>
          <a:endParaRPr lang="en-US"/>
        </a:p>
      </dgm:t>
    </dgm:pt>
    <dgm:pt modelId="{C9EB50EE-78B8-4F91-B23A-FDA94CDB8856}">
      <dgm:prSet phldrT="[Text]"/>
      <dgm:spPr>
        <a:solidFill>
          <a:srgbClr val="C7831F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Analysis</a:t>
          </a:r>
        </a:p>
      </dgm:t>
    </dgm:pt>
    <dgm:pt modelId="{79C498FF-C94F-4D3A-84A7-8B8432CE4877}" type="parTrans" cxnId="{9F115F40-DCD6-4DC4-B351-F838D44F87D8}">
      <dgm:prSet/>
      <dgm:spPr/>
      <dgm:t>
        <a:bodyPr/>
        <a:lstStyle/>
        <a:p>
          <a:endParaRPr lang="en-US"/>
        </a:p>
      </dgm:t>
    </dgm:pt>
    <dgm:pt modelId="{7917A2A2-ED82-4AB1-BA62-05ABECCD5EF7}" type="sibTrans" cxnId="{9F115F40-DCD6-4DC4-B351-F838D44F87D8}">
      <dgm:prSet/>
      <dgm:spPr/>
      <dgm:t>
        <a:bodyPr/>
        <a:lstStyle/>
        <a:p>
          <a:endParaRPr lang="en-US"/>
        </a:p>
      </dgm:t>
    </dgm:pt>
    <dgm:pt modelId="{F7398351-795A-48A2-8216-85D4571A1D7B}">
      <dgm:prSet phldrT="[Text]"/>
      <dgm:spPr>
        <a:noFill/>
      </dgm:spPr>
      <dgm:t>
        <a:bodyPr/>
        <a:lstStyle/>
        <a:p>
          <a:r>
            <a:rPr lang="en-US" dirty="0"/>
            <a:t>Summary</a:t>
          </a:r>
        </a:p>
      </dgm:t>
    </dgm:pt>
    <dgm:pt modelId="{1107B97A-20BC-4895-B1B8-EF5B77D65146}" type="parTrans" cxnId="{E2AF7FA3-ABD1-49E4-A4DB-2021C67EF2E7}">
      <dgm:prSet/>
      <dgm:spPr/>
      <dgm:t>
        <a:bodyPr/>
        <a:lstStyle/>
        <a:p>
          <a:endParaRPr lang="en-US"/>
        </a:p>
      </dgm:t>
    </dgm:pt>
    <dgm:pt modelId="{2B396EE4-1AEF-4128-BFA6-9B8A70C1E6EF}" type="sibTrans" cxnId="{E2AF7FA3-ABD1-49E4-A4DB-2021C67EF2E7}">
      <dgm:prSet/>
      <dgm:spPr/>
      <dgm:t>
        <a:bodyPr/>
        <a:lstStyle/>
        <a:p>
          <a:endParaRPr lang="en-US"/>
        </a:p>
      </dgm:t>
    </dgm:pt>
    <dgm:pt modelId="{56F35480-C2AE-4584-8925-6748C9D59BEE}" type="pres">
      <dgm:prSet presAssocID="{C10EB4D0-54AF-43D5-83B9-340C7456E54A}" presName="Name0" presStyleCnt="0">
        <dgm:presLayoutVars>
          <dgm:dir/>
          <dgm:animLvl val="lvl"/>
          <dgm:resizeHandles val="exact"/>
        </dgm:presLayoutVars>
      </dgm:prSet>
      <dgm:spPr/>
    </dgm:pt>
    <dgm:pt modelId="{0ECD097E-33EB-4436-B8F4-439D72800DDF}" type="pres">
      <dgm:prSet presAssocID="{6A031A03-FA26-43BF-BCBC-5B4D598B84E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A710F8D-202E-42C3-A8AD-0D445E6AF502}" type="pres">
      <dgm:prSet presAssocID="{A7468027-28EC-47F7-830B-2F3E5842C2F3}" presName="parTxOnlySpace" presStyleCnt="0"/>
      <dgm:spPr/>
    </dgm:pt>
    <dgm:pt modelId="{67A573CA-D36F-46EC-9BDD-E5E2529211EC}" type="pres">
      <dgm:prSet presAssocID="{53194974-7583-47BA-9F1F-D39302F9562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D7C0486-E83E-426C-9BA5-B9E1DAE7549A}" type="pres">
      <dgm:prSet presAssocID="{54A4E558-A3BC-4566-97AA-D16805E4B95A}" presName="parTxOnlySpace" presStyleCnt="0"/>
      <dgm:spPr/>
    </dgm:pt>
    <dgm:pt modelId="{79FC0FD5-6CA3-41B3-BD8F-721820DD7BDD}" type="pres">
      <dgm:prSet presAssocID="{C9EB50EE-78B8-4F91-B23A-FDA94CDB885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C831879-2938-4111-A2C8-2B1A7EAF239C}" type="pres">
      <dgm:prSet presAssocID="{7917A2A2-ED82-4AB1-BA62-05ABECCD5EF7}" presName="parTxOnlySpace" presStyleCnt="0"/>
      <dgm:spPr/>
    </dgm:pt>
    <dgm:pt modelId="{90E55292-6507-4DE6-9BC4-124B10B6D93E}" type="pres">
      <dgm:prSet presAssocID="{F7398351-795A-48A2-8216-85D4571A1D7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193AE01-EBA4-42F4-9003-96DF0AF22A65}" type="presOf" srcId="{C9EB50EE-78B8-4F91-B23A-FDA94CDB8856}" destId="{79FC0FD5-6CA3-41B3-BD8F-721820DD7BDD}" srcOrd="0" destOrd="0" presId="urn:microsoft.com/office/officeart/2005/8/layout/chevron1"/>
    <dgm:cxn modelId="{D6C3B62E-450A-4D6A-8C72-88EE7FE44E56}" type="presOf" srcId="{6A031A03-FA26-43BF-BCBC-5B4D598B84E8}" destId="{0ECD097E-33EB-4436-B8F4-439D72800DDF}" srcOrd="0" destOrd="0" presId="urn:microsoft.com/office/officeart/2005/8/layout/chevron1"/>
    <dgm:cxn modelId="{9F115F40-DCD6-4DC4-B351-F838D44F87D8}" srcId="{C10EB4D0-54AF-43D5-83B9-340C7456E54A}" destId="{C9EB50EE-78B8-4F91-B23A-FDA94CDB8856}" srcOrd="2" destOrd="0" parTransId="{79C498FF-C94F-4D3A-84A7-8B8432CE4877}" sibTransId="{7917A2A2-ED82-4AB1-BA62-05ABECCD5EF7}"/>
    <dgm:cxn modelId="{DBAB448F-A392-4059-BA25-D0035F7F04D5}" type="presOf" srcId="{F7398351-795A-48A2-8216-85D4571A1D7B}" destId="{90E55292-6507-4DE6-9BC4-124B10B6D93E}" srcOrd="0" destOrd="0" presId="urn:microsoft.com/office/officeart/2005/8/layout/chevron1"/>
    <dgm:cxn modelId="{E2AF7FA3-ABD1-49E4-A4DB-2021C67EF2E7}" srcId="{C10EB4D0-54AF-43D5-83B9-340C7456E54A}" destId="{F7398351-795A-48A2-8216-85D4571A1D7B}" srcOrd="3" destOrd="0" parTransId="{1107B97A-20BC-4895-B1B8-EF5B77D65146}" sibTransId="{2B396EE4-1AEF-4128-BFA6-9B8A70C1E6EF}"/>
    <dgm:cxn modelId="{BA0A23D4-61FA-47F7-B2B5-8DB14B32352F}" type="presOf" srcId="{53194974-7583-47BA-9F1F-D39302F9562B}" destId="{67A573CA-D36F-46EC-9BDD-E5E2529211EC}" srcOrd="0" destOrd="0" presId="urn:microsoft.com/office/officeart/2005/8/layout/chevron1"/>
    <dgm:cxn modelId="{11FBFDE3-8169-471E-9B46-4483FE2709C4}" srcId="{C10EB4D0-54AF-43D5-83B9-340C7456E54A}" destId="{6A031A03-FA26-43BF-BCBC-5B4D598B84E8}" srcOrd="0" destOrd="0" parTransId="{99657A9A-DD8B-4E2F-87C4-C22AA0817B68}" sibTransId="{A7468027-28EC-47F7-830B-2F3E5842C2F3}"/>
    <dgm:cxn modelId="{735D41E7-D5EE-4495-A0A3-6FACA4650E5A}" srcId="{C10EB4D0-54AF-43D5-83B9-340C7456E54A}" destId="{53194974-7583-47BA-9F1F-D39302F9562B}" srcOrd="1" destOrd="0" parTransId="{4D08F153-849B-4C72-A2EE-4723E0851E02}" sibTransId="{54A4E558-A3BC-4566-97AA-D16805E4B95A}"/>
    <dgm:cxn modelId="{5C2BADF7-1277-4E51-B7FA-53717BA9D6B8}" type="presOf" srcId="{C10EB4D0-54AF-43D5-83B9-340C7456E54A}" destId="{56F35480-C2AE-4584-8925-6748C9D59BEE}" srcOrd="0" destOrd="0" presId="urn:microsoft.com/office/officeart/2005/8/layout/chevron1"/>
    <dgm:cxn modelId="{0687C6E3-40DC-4CA3-95AD-2C21B68E7B50}" type="presParOf" srcId="{56F35480-C2AE-4584-8925-6748C9D59BEE}" destId="{0ECD097E-33EB-4436-B8F4-439D72800DDF}" srcOrd="0" destOrd="0" presId="urn:microsoft.com/office/officeart/2005/8/layout/chevron1"/>
    <dgm:cxn modelId="{92F57245-BF16-4060-8E63-262C42953E7C}" type="presParOf" srcId="{56F35480-C2AE-4584-8925-6748C9D59BEE}" destId="{9A710F8D-202E-42C3-A8AD-0D445E6AF502}" srcOrd="1" destOrd="0" presId="urn:microsoft.com/office/officeart/2005/8/layout/chevron1"/>
    <dgm:cxn modelId="{AF59AEB2-32AF-462C-B7C4-B2EE1CE57BC1}" type="presParOf" srcId="{56F35480-C2AE-4584-8925-6748C9D59BEE}" destId="{67A573CA-D36F-46EC-9BDD-E5E2529211EC}" srcOrd="2" destOrd="0" presId="urn:microsoft.com/office/officeart/2005/8/layout/chevron1"/>
    <dgm:cxn modelId="{1E887B56-BF4F-44B5-B9B8-C89F4A7EE4CF}" type="presParOf" srcId="{56F35480-C2AE-4584-8925-6748C9D59BEE}" destId="{3D7C0486-E83E-426C-9BA5-B9E1DAE7549A}" srcOrd="3" destOrd="0" presId="urn:microsoft.com/office/officeart/2005/8/layout/chevron1"/>
    <dgm:cxn modelId="{FBEA07DD-A6EB-48FA-8734-1F110AE971BB}" type="presParOf" srcId="{56F35480-C2AE-4584-8925-6748C9D59BEE}" destId="{79FC0FD5-6CA3-41B3-BD8F-721820DD7BDD}" srcOrd="4" destOrd="0" presId="urn:microsoft.com/office/officeart/2005/8/layout/chevron1"/>
    <dgm:cxn modelId="{B7B40422-AE6F-4ED6-8403-993795CF30B2}" type="presParOf" srcId="{56F35480-C2AE-4584-8925-6748C9D59BEE}" destId="{AC831879-2938-4111-A2C8-2B1A7EAF239C}" srcOrd="5" destOrd="0" presId="urn:microsoft.com/office/officeart/2005/8/layout/chevron1"/>
    <dgm:cxn modelId="{8DAB8559-11DC-48C3-BC0D-ABF51344BED3}" type="presParOf" srcId="{56F35480-C2AE-4584-8925-6748C9D59BEE}" destId="{90E55292-6507-4DE6-9BC4-124B10B6D93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10EB4D0-54AF-43D5-83B9-340C7456E54A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6A031A03-FA26-43BF-BCBC-5B4D598B84E8}">
      <dgm:prSet phldrT="[Text]"/>
      <dgm:spPr/>
      <dgm:t>
        <a:bodyPr/>
        <a:lstStyle/>
        <a:p>
          <a:r>
            <a:rPr lang="en-US" dirty="0"/>
            <a:t>Background</a:t>
          </a:r>
        </a:p>
      </dgm:t>
    </dgm:pt>
    <dgm:pt modelId="{99657A9A-DD8B-4E2F-87C4-C22AA0817B68}" type="parTrans" cxnId="{11FBFDE3-8169-471E-9B46-4483FE2709C4}">
      <dgm:prSet/>
      <dgm:spPr/>
      <dgm:t>
        <a:bodyPr/>
        <a:lstStyle/>
        <a:p>
          <a:endParaRPr lang="en-US"/>
        </a:p>
      </dgm:t>
    </dgm:pt>
    <dgm:pt modelId="{A7468027-28EC-47F7-830B-2F3E5842C2F3}" type="sibTrans" cxnId="{11FBFDE3-8169-471E-9B46-4483FE2709C4}">
      <dgm:prSet/>
      <dgm:spPr/>
      <dgm:t>
        <a:bodyPr/>
        <a:lstStyle/>
        <a:p>
          <a:endParaRPr lang="en-US"/>
        </a:p>
      </dgm:t>
    </dgm:pt>
    <dgm:pt modelId="{53194974-7583-47BA-9F1F-D39302F9562B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Data Description</a:t>
          </a:r>
        </a:p>
      </dgm:t>
    </dgm:pt>
    <dgm:pt modelId="{4D08F153-849B-4C72-A2EE-4723E0851E02}" type="parTrans" cxnId="{735D41E7-D5EE-4495-A0A3-6FACA4650E5A}">
      <dgm:prSet/>
      <dgm:spPr/>
      <dgm:t>
        <a:bodyPr/>
        <a:lstStyle/>
        <a:p>
          <a:endParaRPr lang="en-US"/>
        </a:p>
      </dgm:t>
    </dgm:pt>
    <dgm:pt modelId="{54A4E558-A3BC-4566-97AA-D16805E4B95A}" type="sibTrans" cxnId="{735D41E7-D5EE-4495-A0A3-6FACA4650E5A}">
      <dgm:prSet/>
      <dgm:spPr/>
      <dgm:t>
        <a:bodyPr/>
        <a:lstStyle/>
        <a:p>
          <a:endParaRPr lang="en-US"/>
        </a:p>
      </dgm:t>
    </dgm:pt>
    <dgm:pt modelId="{C9EB50EE-78B8-4F91-B23A-FDA94CDB8856}">
      <dgm:prSet phldrT="[Text]"/>
      <dgm:spPr>
        <a:solidFill>
          <a:srgbClr val="C7831F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Analysis</a:t>
          </a:r>
        </a:p>
      </dgm:t>
    </dgm:pt>
    <dgm:pt modelId="{79C498FF-C94F-4D3A-84A7-8B8432CE4877}" type="parTrans" cxnId="{9F115F40-DCD6-4DC4-B351-F838D44F87D8}">
      <dgm:prSet/>
      <dgm:spPr/>
      <dgm:t>
        <a:bodyPr/>
        <a:lstStyle/>
        <a:p>
          <a:endParaRPr lang="en-US"/>
        </a:p>
      </dgm:t>
    </dgm:pt>
    <dgm:pt modelId="{7917A2A2-ED82-4AB1-BA62-05ABECCD5EF7}" type="sibTrans" cxnId="{9F115F40-DCD6-4DC4-B351-F838D44F87D8}">
      <dgm:prSet/>
      <dgm:spPr/>
      <dgm:t>
        <a:bodyPr/>
        <a:lstStyle/>
        <a:p>
          <a:endParaRPr lang="en-US"/>
        </a:p>
      </dgm:t>
    </dgm:pt>
    <dgm:pt modelId="{F7398351-795A-48A2-8216-85D4571A1D7B}">
      <dgm:prSet phldrT="[Text]"/>
      <dgm:spPr>
        <a:noFill/>
      </dgm:spPr>
      <dgm:t>
        <a:bodyPr/>
        <a:lstStyle/>
        <a:p>
          <a:r>
            <a:rPr lang="en-US" dirty="0"/>
            <a:t>Summary</a:t>
          </a:r>
        </a:p>
      </dgm:t>
    </dgm:pt>
    <dgm:pt modelId="{1107B97A-20BC-4895-B1B8-EF5B77D65146}" type="parTrans" cxnId="{E2AF7FA3-ABD1-49E4-A4DB-2021C67EF2E7}">
      <dgm:prSet/>
      <dgm:spPr/>
      <dgm:t>
        <a:bodyPr/>
        <a:lstStyle/>
        <a:p>
          <a:endParaRPr lang="en-US"/>
        </a:p>
      </dgm:t>
    </dgm:pt>
    <dgm:pt modelId="{2B396EE4-1AEF-4128-BFA6-9B8A70C1E6EF}" type="sibTrans" cxnId="{E2AF7FA3-ABD1-49E4-A4DB-2021C67EF2E7}">
      <dgm:prSet/>
      <dgm:spPr/>
      <dgm:t>
        <a:bodyPr/>
        <a:lstStyle/>
        <a:p>
          <a:endParaRPr lang="en-US"/>
        </a:p>
      </dgm:t>
    </dgm:pt>
    <dgm:pt modelId="{56F35480-C2AE-4584-8925-6748C9D59BEE}" type="pres">
      <dgm:prSet presAssocID="{C10EB4D0-54AF-43D5-83B9-340C7456E54A}" presName="Name0" presStyleCnt="0">
        <dgm:presLayoutVars>
          <dgm:dir/>
          <dgm:animLvl val="lvl"/>
          <dgm:resizeHandles val="exact"/>
        </dgm:presLayoutVars>
      </dgm:prSet>
      <dgm:spPr/>
    </dgm:pt>
    <dgm:pt modelId="{0ECD097E-33EB-4436-B8F4-439D72800DDF}" type="pres">
      <dgm:prSet presAssocID="{6A031A03-FA26-43BF-BCBC-5B4D598B84E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A710F8D-202E-42C3-A8AD-0D445E6AF502}" type="pres">
      <dgm:prSet presAssocID="{A7468027-28EC-47F7-830B-2F3E5842C2F3}" presName="parTxOnlySpace" presStyleCnt="0"/>
      <dgm:spPr/>
    </dgm:pt>
    <dgm:pt modelId="{67A573CA-D36F-46EC-9BDD-E5E2529211EC}" type="pres">
      <dgm:prSet presAssocID="{53194974-7583-47BA-9F1F-D39302F9562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D7C0486-E83E-426C-9BA5-B9E1DAE7549A}" type="pres">
      <dgm:prSet presAssocID="{54A4E558-A3BC-4566-97AA-D16805E4B95A}" presName="parTxOnlySpace" presStyleCnt="0"/>
      <dgm:spPr/>
    </dgm:pt>
    <dgm:pt modelId="{79FC0FD5-6CA3-41B3-BD8F-721820DD7BDD}" type="pres">
      <dgm:prSet presAssocID="{C9EB50EE-78B8-4F91-B23A-FDA94CDB885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C831879-2938-4111-A2C8-2B1A7EAF239C}" type="pres">
      <dgm:prSet presAssocID="{7917A2A2-ED82-4AB1-BA62-05ABECCD5EF7}" presName="parTxOnlySpace" presStyleCnt="0"/>
      <dgm:spPr/>
    </dgm:pt>
    <dgm:pt modelId="{90E55292-6507-4DE6-9BC4-124B10B6D93E}" type="pres">
      <dgm:prSet presAssocID="{F7398351-795A-48A2-8216-85D4571A1D7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193AE01-EBA4-42F4-9003-96DF0AF22A65}" type="presOf" srcId="{C9EB50EE-78B8-4F91-B23A-FDA94CDB8856}" destId="{79FC0FD5-6CA3-41B3-BD8F-721820DD7BDD}" srcOrd="0" destOrd="0" presId="urn:microsoft.com/office/officeart/2005/8/layout/chevron1"/>
    <dgm:cxn modelId="{D6C3B62E-450A-4D6A-8C72-88EE7FE44E56}" type="presOf" srcId="{6A031A03-FA26-43BF-BCBC-5B4D598B84E8}" destId="{0ECD097E-33EB-4436-B8F4-439D72800DDF}" srcOrd="0" destOrd="0" presId="urn:microsoft.com/office/officeart/2005/8/layout/chevron1"/>
    <dgm:cxn modelId="{9F115F40-DCD6-4DC4-B351-F838D44F87D8}" srcId="{C10EB4D0-54AF-43D5-83B9-340C7456E54A}" destId="{C9EB50EE-78B8-4F91-B23A-FDA94CDB8856}" srcOrd="2" destOrd="0" parTransId="{79C498FF-C94F-4D3A-84A7-8B8432CE4877}" sibTransId="{7917A2A2-ED82-4AB1-BA62-05ABECCD5EF7}"/>
    <dgm:cxn modelId="{DBAB448F-A392-4059-BA25-D0035F7F04D5}" type="presOf" srcId="{F7398351-795A-48A2-8216-85D4571A1D7B}" destId="{90E55292-6507-4DE6-9BC4-124B10B6D93E}" srcOrd="0" destOrd="0" presId="urn:microsoft.com/office/officeart/2005/8/layout/chevron1"/>
    <dgm:cxn modelId="{E2AF7FA3-ABD1-49E4-A4DB-2021C67EF2E7}" srcId="{C10EB4D0-54AF-43D5-83B9-340C7456E54A}" destId="{F7398351-795A-48A2-8216-85D4571A1D7B}" srcOrd="3" destOrd="0" parTransId="{1107B97A-20BC-4895-B1B8-EF5B77D65146}" sibTransId="{2B396EE4-1AEF-4128-BFA6-9B8A70C1E6EF}"/>
    <dgm:cxn modelId="{BA0A23D4-61FA-47F7-B2B5-8DB14B32352F}" type="presOf" srcId="{53194974-7583-47BA-9F1F-D39302F9562B}" destId="{67A573CA-D36F-46EC-9BDD-E5E2529211EC}" srcOrd="0" destOrd="0" presId="urn:microsoft.com/office/officeart/2005/8/layout/chevron1"/>
    <dgm:cxn modelId="{11FBFDE3-8169-471E-9B46-4483FE2709C4}" srcId="{C10EB4D0-54AF-43D5-83B9-340C7456E54A}" destId="{6A031A03-FA26-43BF-BCBC-5B4D598B84E8}" srcOrd="0" destOrd="0" parTransId="{99657A9A-DD8B-4E2F-87C4-C22AA0817B68}" sibTransId="{A7468027-28EC-47F7-830B-2F3E5842C2F3}"/>
    <dgm:cxn modelId="{735D41E7-D5EE-4495-A0A3-6FACA4650E5A}" srcId="{C10EB4D0-54AF-43D5-83B9-340C7456E54A}" destId="{53194974-7583-47BA-9F1F-D39302F9562B}" srcOrd="1" destOrd="0" parTransId="{4D08F153-849B-4C72-A2EE-4723E0851E02}" sibTransId="{54A4E558-A3BC-4566-97AA-D16805E4B95A}"/>
    <dgm:cxn modelId="{5C2BADF7-1277-4E51-B7FA-53717BA9D6B8}" type="presOf" srcId="{C10EB4D0-54AF-43D5-83B9-340C7456E54A}" destId="{56F35480-C2AE-4584-8925-6748C9D59BEE}" srcOrd="0" destOrd="0" presId="urn:microsoft.com/office/officeart/2005/8/layout/chevron1"/>
    <dgm:cxn modelId="{0687C6E3-40DC-4CA3-95AD-2C21B68E7B50}" type="presParOf" srcId="{56F35480-C2AE-4584-8925-6748C9D59BEE}" destId="{0ECD097E-33EB-4436-B8F4-439D72800DDF}" srcOrd="0" destOrd="0" presId="urn:microsoft.com/office/officeart/2005/8/layout/chevron1"/>
    <dgm:cxn modelId="{92F57245-BF16-4060-8E63-262C42953E7C}" type="presParOf" srcId="{56F35480-C2AE-4584-8925-6748C9D59BEE}" destId="{9A710F8D-202E-42C3-A8AD-0D445E6AF502}" srcOrd="1" destOrd="0" presId="urn:microsoft.com/office/officeart/2005/8/layout/chevron1"/>
    <dgm:cxn modelId="{AF59AEB2-32AF-462C-B7C4-B2EE1CE57BC1}" type="presParOf" srcId="{56F35480-C2AE-4584-8925-6748C9D59BEE}" destId="{67A573CA-D36F-46EC-9BDD-E5E2529211EC}" srcOrd="2" destOrd="0" presId="urn:microsoft.com/office/officeart/2005/8/layout/chevron1"/>
    <dgm:cxn modelId="{1E887B56-BF4F-44B5-B9B8-C89F4A7EE4CF}" type="presParOf" srcId="{56F35480-C2AE-4584-8925-6748C9D59BEE}" destId="{3D7C0486-E83E-426C-9BA5-B9E1DAE7549A}" srcOrd="3" destOrd="0" presId="urn:microsoft.com/office/officeart/2005/8/layout/chevron1"/>
    <dgm:cxn modelId="{FBEA07DD-A6EB-48FA-8734-1F110AE971BB}" type="presParOf" srcId="{56F35480-C2AE-4584-8925-6748C9D59BEE}" destId="{79FC0FD5-6CA3-41B3-BD8F-721820DD7BDD}" srcOrd="4" destOrd="0" presId="urn:microsoft.com/office/officeart/2005/8/layout/chevron1"/>
    <dgm:cxn modelId="{B7B40422-AE6F-4ED6-8403-993795CF30B2}" type="presParOf" srcId="{56F35480-C2AE-4584-8925-6748C9D59BEE}" destId="{AC831879-2938-4111-A2C8-2B1A7EAF239C}" srcOrd="5" destOrd="0" presId="urn:microsoft.com/office/officeart/2005/8/layout/chevron1"/>
    <dgm:cxn modelId="{8DAB8559-11DC-48C3-BC0D-ABF51344BED3}" type="presParOf" srcId="{56F35480-C2AE-4584-8925-6748C9D59BEE}" destId="{90E55292-6507-4DE6-9BC4-124B10B6D93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10EB4D0-54AF-43D5-83B9-340C7456E54A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6A031A03-FA26-43BF-BCBC-5B4D598B84E8}">
      <dgm:prSet phldrT="[Text]"/>
      <dgm:spPr/>
      <dgm:t>
        <a:bodyPr/>
        <a:lstStyle/>
        <a:p>
          <a:r>
            <a:rPr lang="en-US" dirty="0"/>
            <a:t>Background</a:t>
          </a:r>
        </a:p>
      </dgm:t>
    </dgm:pt>
    <dgm:pt modelId="{99657A9A-DD8B-4E2F-87C4-C22AA0817B68}" type="parTrans" cxnId="{11FBFDE3-8169-471E-9B46-4483FE2709C4}">
      <dgm:prSet/>
      <dgm:spPr/>
      <dgm:t>
        <a:bodyPr/>
        <a:lstStyle/>
        <a:p>
          <a:endParaRPr lang="en-US"/>
        </a:p>
      </dgm:t>
    </dgm:pt>
    <dgm:pt modelId="{A7468027-28EC-47F7-830B-2F3E5842C2F3}" type="sibTrans" cxnId="{11FBFDE3-8169-471E-9B46-4483FE2709C4}">
      <dgm:prSet/>
      <dgm:spPr/>
      <dgm:t>
        <a:bodyPr/>
        <a:lstStyle/>
        <a:p>
          <a:endParaRPr lang="en-US"/>
        </a:p>
      </dgm:t>
    </dgm:pt>
    <dgm:pt modelId="{53194974-7583-47BA-9F1F-D39302F9562B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Data Description</a:t>
          </a:r>
        </a:p>
      </dgm:t>
    </dgm:pt>
    <dgm:pt modelId="{4D08F153-849B-4C72-A2EE-4723E0851E02}" type="parTrans" cxnId="{735D41E7-D5EE-4495-A0A3-6FACA4650E5A}">
      <dgm:prSet/>
      <dgm:spPr/>
      <dgm:t>
        <a:bodyPr/>
        <a:lstStyle/>
        <a:p>
          <a:endParaRPr lang="en-US"/>
        </a:p>
      </dgm:t>
    </dgm:pt>
    <dgm:pt modelId="{54A4E558-A3BC-4566-97AA-D16805E4B95A}" type="sibTrans" cxnId="{735D41E7-D5EE-4495-A0A3-6FACA4650E5A}">
      <dgm:prSet/>
      <dgm:spPr/>
      <dgm:t>
        <a:bodyPr/>
        <a:lstStyle/>
        <a:p>
          <a:endParaRPr lang="en-US"/>
        </a:p>
      </dgm:t>
    </dgm:pt>
    <dgm:pt modelId="{C9EB50EE-78B8-4F91-B23A-FDA94CDB8856}">
      <dgm:prSet phldrT="[Text]"/>
      <dgm:spPr>
        <a:solidFill>
          <a:srgbClr val="C7831F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Analysis</a:t>
          </a:r>
        </a:p>
      </dgm:t>
    </dgm:pt>
    <dgm:pt modelId="{79C498FF-C94F-4D3A-84A7-8B8432CE4877}" type="parTrans" cxnId="{9F115F40-DCD6-4DC4-B351-F838D44F87D8}">
      <dgm:prSet/>
      <dgm:spPr/>
      <dgm:t>
        <a:bodyPr/>
        <a:lstStyle/>
        <a:p>
          <a:endParaRPr lang="en-US"/>
        </a:p>
      </dgm:t>
    </dgm:pt>
    <dgm:pt modelId="{7917A2A2-ED82-4AB1-BA62-05ABECCD5EF7}" type="sibTrans" cxnId="{9F115F40-DCD6-4DC4-B351-F838D44F87D8}">
      <dgm:prSet/>
      <dgm:spPr/>
      <dgm:t>
        <a:bodyPr/>
        <a:lstStyle/>
        <a:p>
          <a:endParaRPr lang="en-US"/>
        </a:p>
      </dgm:t>
    </dgm:pt>
    <dgm:pt modelId="{F7398351-795A-48A2-8216-85D4571A1D7B}">
      <dgm:prSet phldrT="[Text]"/>
      <dgm:spPr>
        <a:noFill/>
      </dgm:spPr>
      <dgm:t>
        <a:bodyPr/>
        <a:lstStyle/>
        <a:p>
          <a:r>
            <a:rPr lang="en-US" dirty="0"/>
            <a:t>Summary</a:t>
          </a:r>
        </a:p>
      </dgm:t>
    </dgm:pt>
    <dgm:pt modelId="{1107B97A-20BC-4895-B1B8-EF5B77D65146}" type="parTrans" cxnId="{E2AF7FA3-ABD1-49E4-A4DB-2021C67EF2E7}">
      <dgm:prSet/>
      <dgm:spPr/>
      <dgm:t>
        <a:bodyPr/>
        <a:lstStyle/>
        <a:p>
          <a:endParaRPr lang="en-US"/>
        </a:p>
      </dgm:t>
    </dgm:pt>
    <dgm:pt modelId="{2B396EE4-1AEF-4128-BFA6-9B8A70C1E6EF}" type="sibTrans" cxnId="{E2AF7FA3-ABD1-49E4-A4DB-2021C67EF2E7}">
      <dgm:prSet/>
      <dgm:spPr/>
      <dgm:t>
        <a:bodyPr/>
        <a:lstStyle/>
        <a:p>
          <a:endParaRPr lang="en-US"/>
        </a:p>
      </dgm:t>
    </dgm:pt>
    <dgm:pt modelId="{56F35480-C2AE-4584-8925-6748C9D59BEE}" type="pres">
      <dgm:prSet presAssocID="{C10EB4D0-54AF-43D5-83B9-340C7456E54A}" presName="Name0" presStyleCnt="0">
        <dgm:presLayoutVars>
          <dgm:dir/>
          <dgm:animLvl val="lvl"/>
          <dgm:resizeHandles val="exact"/>
        </dgm:presLayoutVars>
      </dgm:prSet>
      <dgm:spPr/>
    </dgm:pt>
    <dgm:pt modelId="{0ECD097E-33EB-4436-B8F4-439D72800DDF}" type="pres">
      <dgm:prSet presAssocID="{6A031A03-FA26-43BF-BCBC-5B4D598B84E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A710F8D-202E-42C3-A8AD-0D445E6AF502}" type="pres">
      <dgm:prSet presAssocID="{A7468027-28EC-47F7-830B-2F3E5842C2F3}" presName="parTxOnlySpace" presStyleCnt="0"/>
      <dgm:spPr/>
    </dgm:pt>
    <dgm:pt modelId="{67A573CA-D36F-46EC-9BDD-E5E2529211EC}" type="pres">
      <dgm:prSet presAssocID="{53194974-7583-47BA-9F1F-D39302F9562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D7C0486-E83E-426C-9BA5-B9E1DAE7549A}" type="pres">
      <dgm:prSet presAssocID="{54A4E558-A3BC-4566-97AA-D16805E4B95A}" presName="parTxOnlySpace" presStyleCnt="0"/>
      <dgm:spPr/>
    </dgm:pt>
    <dgm:pt modelId="{79FC0FD5-6CA3-41B3-BD8F-721820DD7BDD}" type="pres">
      <dgm:prSet presAssocID="{C9EB50EE-78B8-4F91-B23A-FDA94CDB885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C831879-2938-4111-A2C8-2B1A7EAF239C}" type="pres">
      <dgm:prSet presAssocID="{7917A2A2-ED82-4AB1-BA62-05ABECCD5EF7}" presName="parTxOnlySpace" presStyleCnt="0"/>
      <dgm:spPr/>
    </dgm:pt>
    <dgm:pt modelId="{90E55292-6507-4DE6-9BC4-124B10B6D93E}" type="pres">
      <dgm:prSet presAssocID="{F7398351-795A-48A2-8216-85D4571A1D7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193AE01-EBA4-42F4-9003-96DF0AF22A65}" type="presOf" srcId="{C9EB50EE-78B8-4F91-B23A-FDA94CDB8856}" destId="{79FC0FD5-6CA3-41B3-BD8F-721820DD7BDD}" srcOrd="0" destOrd="0" presId="urn:microsoft.com/office/officeart/2005/8/layout/chevron1"/>
    <dgm:cxn modelId="{D6C3B62E-450A-4D6A-8C72-88EE7FE44E56}" type="presOf" srcId="{6A031A03-FA26-43BF-BCBC-5B4D598B84E8}" destId="{0ECD097E-33EB-4436-B8F4-439D72800DDF}" srcOrd="0" destOrd="0" presId="urn:microsoft.com/office/officeart/2005/8/layout/chevron1"/>
    <dgm:cxn modelId="{9F115F40-DCD6-4DC4-B351-F838D44F87D8}" srcId="{C10EB4D0-54AF-43D5-83B9-340C7456E54A}" destId="{C9EB50EE-78B8-4F91-B23A-FDA94CDB8856}" srcOrd="2" destOrd="0" parTransId="{79C498FF-C94F-4D3A-84A7-8B8432CE4877}" sibTransId="{7917A2A2-ED82-4AB1-BA62-05ABECCD5EF7}"/>
    <dgm:cxn modelId="{DBAB448F-A392-4059-BA25-D0035F7F04D5}" type="presOf" srcId="{F7398351-795A-48A2-8216-85D4571A1D7B}" destId="{90E55292-6507-4DE6-9BC4-124B10B6D93E}" srcOrd="0" destOrd="0" presId="urn:microsoft.com/office/officeart/2005/8/layout/chevron1"/>
    <dgm:cxn modelId="{E2AF7FA3-ABD1-49E4-A4DB-2021C67EF2E7}" srcId="{C10EB4D0-54AF-43D5-83B9-340C7456E54A}" destId="{F7398351-795A-48A2-8216-85D4571A1D7B}" srcOrd="3" destOrd="0" parTransId="{1107B97A-20BC-4895-B1B8-EF5B77D65146}" sibTransId="{2B396EE4-1AEF-4128-BFA6-9B8A70C1E6EF}"/>
    <dgm:cxn modelId="{BA0A23D4-61FA-47F7-B2B5-8DB14B32352F}" type="presOf" srcId="{53194974-7583-47BA-9F1F-D39302F9562B}" destId="{67A573CA-D36F-46EC-9BDD-E5E2529211EC}" srcOrd="0" destOrd="0" presId="urn:microsoft.com/office/officeart/2005/8/layout/chevron1"/>
    <dgm:cxn modelId="{11FBFDE3-8169-471E-9B46-4483FE2709C4}" srcId="{C10EB4D0-54AF-43D5-83B9-340C7456E54A}" destId="{6A031A03-FA26-43BF-BCBC-5B4D598B84E8}" srcOrd="0" destOrd="0" parTransId="{99657A9A-DD8B-4E2F-87C4-C22AA0817B68}" sibTransId="{A7468027-28EC-47F7-830B-2F3E5842C2F3}"/>
    <dgm:cxn modelId="{735D41E7-D5EE-4495-A0A3-6FACA4650E5A}" srcId="{C10EB4D0-54AF-43D5-83B9-340C7456E54A}" destId="{53194974-7583-47BA-9F1F-D39302F9562B}" srcOrd="1" destOrd="0" parTransId="{4D08F153-849B-4C72-A2EE-4723E0851E02}" sibTransId="{54A4E558-A3BC-4566-97AA-D16805E4B95A}"/>
    <dgm:cxn modelId="{5C2BADF7-1277-4E51-B7FA-53717BA9D6B8}" type="presOf" srcId="{C10EB4D0-54AF-43D5-83B9-340C7456E54A}" destId="{56F35480-C2AE-4584-8925-6748C9D59BEE}" srcOrd="0" destOrd="0" presId="urn:microsoft.com/office/officeart/2005/8/layout/chevron1"/>
    <dgm:cxn modelId="{0687C6E3-40DC-4CA3-95AD-2C21B68E7B50}" type="presParOf" srcId="{56F35480-C2AE-4584-8925-6748C9D59BEE}" destId="{0ECD097E-33EB-4436-B8F4-439D72800DDF}" srcOrd="0" destOrd="0" presId="urn:microsoft.com/office/officeart/2005/8/layout/chevron1"/>
    <dgm:cxn modelId="{92F57245-BF16-4060-8E63-262C42953E7C}" type="presParOf" srcId="{56F35480-C2AE-4584-8925-6748C9D59BEE}" destId="{9A710F8D-202E-42C3-A8AD-0D445E6AF502}" srcOrd="1" destOrd="0" presId="urn:microsoft.com/office/officeart/2005/8/layout/chevron1"/>
    <dgm:cxn modelId="{AF59AEB2-32AF-462C-B7C4-B2EE1CE57BC1}" type="presParOf" srcId="{56F35480-C2AE-4584-8925-6748C9D59BEE}" destId="{67A573CA-D36F-46EC-9BDD-E5E2529211EC}" srcOrd="2" destOrd="0" presId="urn:microsoft.com/office/officeart/2005/8/layout/chevron1"/>
    <dgm:cxn modelId="{1E887B56-BF4F-44B5-B9B8-C89F4A7EE4CF}" type="presParOf" srcId="{56F35480-C2AE-4584-8925-6748C9D59BEE}" destId="{3D7C0486-E83E-426C-9BA5-B9E1DAE7549A}" srcOrd="3" destOrd="0" presId="urn:microsoft.com/office/officeart/2005/8/layout/chevron1"/>
    <dgm:cxn modelId="{FBEA07DD-A6EB-48FA-8734-1F110AE971BB}" type="presParOf" srcId="{56F35480-C2AE-4584-8925-6748C9D59BEE}" destId="{79FC0FD5-6CA3-41B3-BD8F-721820DD7BDD}" srcOrd="4" destOrd="0" presId="urn:microsoft.com/office/officeart/2005/8/layout/chevron1"/>
    <dgm:cxn modelId="{B7B40422-AE6F-4ED6-8403-993795CF30B2}" type="presParOf" srcId="{56F35480-C2AE-4584-8925-6748C9D59BEE}" destId="{AC831879-2938-4111-A2C8-2B1A7EAF239C}" srcOrd="5" destOrd="0" presId="urn:microsoft.com/office/officeart/2005/8/layout/chevron1"/>
    <dgm:cxn modelId="{8DAB8559-11DC-48C3-BC0D-ABF51344BED3}" type="presParOf" srcId="{56F35480-C2AE-4584-8925-6748C9D59BEE}" destId="{90E55292-6507-4DE6-9BC4-124B10B6D93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10EB4D0-54AF-43D5-83B9-340C7456E54A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6A031A03-FA26-43BF-BCBC-5B4D598B84E8}">
      <dgm:prSet phldrT="[Text]"/>
      <dgm:spPr/>
      <dgm:t>
        <a:bodyPr/>
        <a:lstStyle/>
        <a:p>
          <a:r>
            <a:rPr lang="en-US" dirty="0"/>
            <a:t>Background</a:t>
          </a:r>
        </a:p>
      </dgm:t>
    </dgm:pt>
    <dgm:pt modelId="{99657A9A-DD8B-4E2F-87C4-C22AA0817B68}" type="parTrans" cxnId="{11FBFDE3-8169-471E-9B46-4483FE2709C4}">
      <dgm:prSet/>
      <dgm:spPr/>
      <dgm:t>
        <a:bodyPr/>
        <a:lstStyle/>
        <a:p>
          <a:endParaRPr lang="en-US"/>
        </a:p>
      </dgm:t>
    </dgm:pt>
    <dgm:pt modelId="{A7468027-28EC-47F7-830B-2F3E5842C2F3}" type="sibTrans" cxnId="{11FBFDE3-8169-471E-9B46-4483FE2709C4}">
      <dgm:prSet/>
      <dgm:spPr/>
      <dgm:t>
        <a:bodyPr/>
        <a:lstStyle/>
        <a:p>
          <a:endParaRPr lang="en-US"/>
        </a:p>
      </dgm:t>
    </dgm:pt>
    <dgm:pt modelId="{53194974-7583-47BA-9F1F-D39302F9562B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Data Description</a:t>
          </a:r>
        </a:p>
      </dgm:t>
    </dgm:pt>
    <dgm:pt modelId="{4D08F153-849B-4C72-A2EE-4723E0851E02}" type="parTrans" cxnId="{735D41E7-D5EE-4495-A0A3-6FACA4650E5A}">
      <dgm:prSet/>
      <dgm:spPr/>
      <dgm:t>
        <a:bodyPr/>
        <a:lstStyle/>
        <a:p>
          <a:endParaRPr lang="en-US"/>
        </a:p>
      </dgm:t>
    </dgm:pt>
    <dgm:pt modelId="{54A4E558-A3BC-4566-97AA-D16805E4B95A}" type="sibTrans" cxnId="{735D41E7-D5EE-4495-A0A3-6FACA4650E5A}">
      <dgm:prSet/>
      <dgm:spPr/>
      <dgm:t>
        <a:bodyPr/>
        <a:lstStyle/>
        <a:p>
          <a:endParaRPr lang="en-US"/>
        </a:p>
      </dgm:t>
    </dgm:pt>
    <dgm:pt modelId="{C9EB50EE-78B8-4F91-B23A-FDA94CDB8856}">
      <dgm:prSet phldrT="[Text]"/>
      <dgm:spPr>
        <a:solidFill>
          <a:srgbClr val="C7831F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Analysis</a:t>
          </a:r>
        </a:p>
      </dgm:t>
    </dgm:pt>
    <dgm:pt modelId="{79C498FF-C94F-4D3A-84A7-8B8432CE4877}" type="parTrans" cxnId="{9F115F40-DCD6-4DC4-B351-F838D44F87D8}">
      <dgm:prSet/>
      <dgm:spPr/>
      <dgm:t>
        <a:bodyPr/>
        <a:lstStyle/>
        <a:p>
          <a:endParaRPr lang="en-US"/>
        </a:p>
      </dgm:t>
    </dgm:pt>
    <dgm:pt modelId="{7917A2A2-ED82-4AB1-BA62-05ABECCD5EF7}" type="sibTrans" cxnId="{9F115F40-DCD6-4DC4-B351-F838D44F87D8}">
      <dgm:prSet/>
      <dgm:spPr/>
      <dgm:t>
        <a:bodyPr/>
        <a:lstStyle/>
        <a:p>
          <a:endParaRPr lang="en-US"/>
        </a:p>
      </dgm:t>
    </dgm:pt>
    <dgm:pt modelId="{F7398351-795A-48A2-8216-85D4571A1D7B}">
      <dgm:prSet phldrT="[Text]"/>
      <dgm:spPr>
        <a:noFill/>
      </dgm:spPr>
      <dgm:t>
        <a:bodyPr/>
        <a:lstStyle/>
        <a:p>
          <a:r>
            <a:rPr lang="en-US" dirty="0"/>
            <a:t>Summary</a:t>
          </a:r>
        </a:p>
      </dgm:t>
    </dgm:pt>
    <dgm:pt modelId="{1107B97A-20BC-4895-B1B8-EF5B77D65146}" type="parTrans" cxnId="{E2AF7FA3-ABD1-49E4-A4DB-2021C67EF2E7}">
      <dgm:prSet/>
      <dgm:spPr/>
      <dgm:t>
        <a:bodyPr/>
        <a:lstStyle/>
        <a:p>
          <a:endParaRPr lang="en-US"/>
        </a:p>
      </dgm:t>
    </dgm:pt>
    <dgm:pt modelId="{2B396EE4-1AEF-4128-BFA6-9B8A70C1E6EF}" type="sibTrans" cxnId="{E2AF7FA3-ABD1-49E4-A4DB-2021C67EF2E7}">
      <dgm:prSet/>
      <dgm:spPr/>
      <dgm:t>
        <a:bodyPr/>
        <a:lstStyle/>
        <a:p>
          <a:endParaRPr lang="en-US"/>
        </a:p>
      </dgm:t>
    </dgm:pt>
    <dgm:pt modelId="{56F35480-C2AE-4584-8925-6748C9D59BEE}" type="pres">
      <dgm:prSet presAssocID="{C10EB4D0-54AF-43D5-83B9-340C7456E54A}" presName="Name0" presStyleCnt="0">
        <dgm:presLayoutVars>
          <dgm:dir/>
          <dgm:animLvl val="lvl"/>
          <dgm:resizeHandles val="exact"/>
        </dgm:presLayoutVars>
      </dgm:prSet>
      <dgm:spPr/>
    </dgm:pt>
    <dgm:pt modelId="{0ECD097E-33EB-4436-B8F4-439D72800DDF}" type="pres">
      <dgm:prSet presAssocID="{6A031A03-FA26-43BF-BCBC-5B4D598B84E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A710F8D-202E-42C3-A8AD-0D445E6AF502}" type="pres">
      <dgm:prSet presAssocID="{A7468027-28EC-47F7-830B-2F3E5842C2F3}" presName="parTxOnlySpace" presStyleCnt="0"/>
      <dgm:spPr/>
    </dgm:pt>
    <dgm:pt modelId="{67A573CA-D36F-46EC-9BDD-E5E2529211EC}" type="pres">
      <dgm:prSet presAssocID="{53194974-7583-47BA-9F1F-D39302F9562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D7C0486-E83E-426C-9BA5-B9E1DAE7549A}" type="pres">
      <dgm:prSet presAssocID="{54A4E558-A3BC-4566-97AA-D16805E4B95A}" presName="parTxOnlySpace" presStyleCnt="0"/>
      <dgm:spPr/>
    </dgm:pt>
    <dgm:pt modelId="{79FC0FD5-6CA3-41B3-BD8F-721820DD7BDD}" type="pres">
      <dgm:prSet presAssocID="{C9EB50EE-78B8-4F91-B23A-FDA94CDB885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C831879-2938-4111-A2C8-2B1A7EAF239C}" type="pres">
      <dgm:prSet presAssocID="{7917A2A2-ED82-4AB1-BA62-05ABECCD5EF7}" presName="parTxOnlySpace" presStyleCnt="0"/>
      <dgm:spPr/>
    </dgm:pt>
    <dgm:pt modelId="{90E55292-6507-4DE6-9BC4-124B10B6D93E}" type="pres">
      <dgm:prSet presAssocID="{F7398351-795A-48A2-8216-85D4571A1D7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193AE01-EBA4-42F4-9003-96DF0AF22A65}" type="presOf" srcId="{C9EB50EE-78B8-4F91-B23A-FDA94CDB8856}" destId="{79FC0FD5-6CA3-41B3-BD8F-721820DD7BDD}" srcOrd="0" destOrd="0" presId="urn:microsoft.com/office/officeart/2005/8/layout/chevron1"/>
    <dgm:cxn modelId="{D6C3B62E-450A-4D6A-8C72-88EE7FE44E56}" type="presOf" srcId="{6A031A03-FA26-43BF-BCBC-5B4D598B84E8}" destId="{0ECD097E-33EB-4436-B8F4-439D72800DDF}" srcOrd="0" destOrd="0" presId="urn:microsoft.com/office/officeart/2005/8/layout/chevron1"/>
    <dgm:cxn modelId="{9F115F40-DCD6-4DC4-B351-F838D44F87D8}" srcId="{C10EB4D0-54AF-43D5-83B9-340C7456E54A}" destId="{C9EB50EE-78B8-4F91-B23A-FDA94CDB8856}" srcOrd="2" destOrd="0" parTransId="{79C498FF-C94F-4D3A-84A7-8B8432CE4877}" sibTransId="{7917A2A2-ED82-4AB1-BA62-05ABECCD5EF7}"/>
    <dgm:cxn modelId="{DBAB448F-A392-4059-BA25-D0035F7F04D5}" type="presOf" srcId="{F7398351-795A-48A2-8216-85D4571A1D7B}" destId="{90E55292-6507-4DE6-9BC4-124B10B6D93E}" srcOrd="0" destOrd="0" presId="urn:microsoft.com/office/officeart/2005/8/layout/chevron1"/>
    <dgm:cxn modelId="{E2AF7FA3-ABD1-49E4-A4DB-2021C67EF2E7}" srcId="{C10EB4D0-54AF-43D5-83B9-340C7456E54A}" destId="{F7398351-795A-48A2-8216-85D4571A1D7B}" srcOrd="3" destOrd="0" parTransId="{1107B97A-20BC-4895-B1B8-EF5B77D65146}" sibTransId="{2B396EE4-1AEF-4128-BFA6-9B8A70C1E6EF}"/>
    <dgm:cxn modelId="{BA0A23D4-61FA-47F7-B2B5-8DB14B32352F}" type="presOf" srcId="{53194974-7583-47BA-9F1F-D39302F9562B}" destId="{67A573CA-D36F-46EC-9BDD-E5E2529211EC}" srcOrd="0" destOrd="0" presId="urn:microsoft.com/office/officeart/2005/8/layout/chevron1"/>
    <dgm:cxn modelId="{11FBFDE3-8169-471E-9B46-4483FE2709C4}" srcId="{C10EB4D0-54AF-43D5-83B9-340C7456E54A}" destId="{6A031A03-FA26-43BF-BCBC-5B4D598B84E8}" srcOrd="0" destOrd="0" parTransId="{99657A9A-DD8B-4E2F-87C4-C22AA0817B68}" sibTransId="{A7468027-28EC-47F7-830B-2F3E5842C2F3}"/>
    <dgm:cxn modelId="{735D41E7-D5EE-4495-A0A3-6FACA4650E5A}" srcId="{C10EB4D0-54AF-43D5-83B9-340C7456E54A}" destId="{53194974-7583-47BA-9F1F-D39302F9562B}" srcOrd="1" destOrd="0" parTransId="{4D08F153-849B-4C72-A2EE-4723E0851E02}" sibTransId="{54A4E558-A3BC-4566-97AA-D16805E4B95A}"/>
    <dgm:cxn modelId="{5C2BADF7-1277-4E51-B7FA-53717BA9D6B8}" type="presOf" srcId="{C10EB4D0-54AF-43D5-83B9-340C7456E54A}" destId="{56F35480-C2AE-4584-8925-6748C9D59BEE}" srcOrd="0" destOrd="0" presId="urn:microsoft.com/office/officeart/2005/8/layout/chevron1"/>
    <dgm:cxn modelId="{0687C6E3-40DC-4CA3-95AD-2C21B68E7B50}" type="presParOf" srcId="{56F35480-C2AE-4584-8925-6748C9D59BEE}" destId="{0ECD097E-33EB-4436-B8F4-439D72800DDF}" srcOrd="0" destOrd="0" presId="urn:microsoft.com/office/officeart/2005/8/layout/chevron1"/>
    <dgm:cxn modelId="{92F57245-BF16-4060-8E63-262C42953E7C}" type="presParOf" srcId="{56F35480-C2AE-4584-8925-6748C9D59BEE}" destId="{9A710F8D-202E-42C3-A8AD-0D445E6AF502}" srcOrd="1" destOrd="0" presId="urn:microsoft.com/office/officeart/2005/8/layout/chevron1"/>
    <dgm:cxn modelId="{AF59AEB2-32AF-462C-B7C4-B2EE1CE57BC1}" type="presParOf" srcId="{56F35480-C2AE-4584-8925-6748C9D59BEE}" destId="{67A573CA-D36F-46EC-9BDD-E5E2529211EC}" srcOrd="2" destOrd="0" presId="urn:microsoft.com/office/officeart/2005/8/layout/chevron1"/>
    <dgm:cxn modelId="{1E887B56-BF4F-44B5-B9B8-C89F4A7EE4CF}" type="presParOf" srcId="{56F35480-C2AE-4584-8925-6748C9D59BEE}" destId="{3D7C0486-E83E-426C-9BA5-B9E1DAE7549A}" srcOrd="3" destOrd="0" presId="urn:microsoft.com/office/officeart/2005/8/layout/chevron1"/>
    <dgm:cxn modelId="{FBEA07DD-A6EB-48FA-8734-1F110AE971BB}" type="presParOf" srcId="{56F35480-C2AE-4584-8925-6748C9D59BEE}" destId="{79FC0FD5-6CA3-41B3-BD8F-721820DD7BDD}" srcOrd="4" destOrd="0" presId="urn:microsoft.com/office/officeart/2005/8/layout/chevron1"/>
    <dgm:cxn modelId="{B7B40422-AE6F-4ED6-8403-993795CF30B2}" type="presParOf" srcId="{56F35480-C2AE-4584-8925-6748C9D59BEE}" destId="{AC831879-2938-4111-A2C8-2B1A7EAF239C}" srcOrd="5" destOrd="0" presId="urn:microsoft.com/office/officeart/2005/8/layout/chevron1"/>
    <dgm:cxn modelId="{8DAB8559-11DC-48C3-BC0D-ABF51344BED3}" type="presParOf" srcId="{56F35480-C2AE-4584-8925-6748C9D59BEE}" destId="{90E55292-6507-4DE6-9BC4-124B10B6D93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10EB4D0-54AF-43D5-83B9-340C7456E54A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6A031A03-FA26-43BF-BCBC-5B4D598B84E8}">
      <dgm:prSet phldrT="[Text]"/>
      <dgm:spPr/>
      <dgm:t>
        <a:bodyPr/>
        <a:lstStyle/>
        <a:p>
          <a:r>
            <a:rPr lang="en-US" dirty="0"/>
            <a:t>Background</a:t>
          </a:r>
        </a:p>
      </dgm:t>
    </dgm:pt>
    <dgm:pt modelId="{99657A9A-DD8B-4E2F-87C4-C22AA0817B68}" type="parTrans" cxnId="{11FBFDE3-8169-471E-9B46-4483FE2709C4}">
      <dgm:prSet/>
      <dgm:spPr/>
      <dgm:t>
        <a:bodyPr/>
        <a:lstStyle/>
        <a:p>
          <a:endParaRPr lang="en-US"/>
        </a:p>
      </dgm:t>
    </dgm:pt>
    <dgm:pt modelId="{A7468027-28EC-47F7-830B-2F3E5842C2F3}" type="sibTrans" cxnId="{11FBFDE3-8169-471E-9B46-4483FE2709C4}">
      <dgm:prSet/>
      <dgm:spPr/>
      <dgm:t>
        <a:bodyPr/>
        <a:lstStyle/>
        <a:p>
          <a:endParaRPr lang="en-US"/>
        </a:p>
      </dgm:t>
    </dgm:pt>
    <dgm:pt modelId="{53194974-7583-47BA-9F1F-D39302F9562B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Data Description</a:t>
          </a:r>
        </a:p>
      </dgm:t>
    </dgm:pt>
    <dgm:pt modelId="{4D08F153-849B-4C72-A2EE-4723E0851E02}" type="parTrans" cxnId="{735D41E7-D5EE-4495-A0A3-6FACA4650E5A}">
      <dgm:prSet/>
      <dgm:spPr/>
      <dgm:t>
        <a:bodyPr/>
        <a:lstStyle/>
        <a:p>
          <a:endParaRPr lang="en-US"/>
        </a:p>
      </dgm:t>
    </dgm:pt>
    <dgm:pt modelId="{54A4E558-A3BC-4566-97AA-D16805E4B95A}" type="sibTrans" cxnId="{735D41E7-D5EE-4495-A0A3-6FACA4650E5A}">
      <dgm:prSet/>
      <dgm:spPr/>
      <dgm:t>
        <a:bodyPr/>
        <a:lstStyle/>
        <a:p>
          <a:endParaRPr lang="en-US"/>
        </a:p>
      </dgm:t>
    </dgm:pt>
    <dgm:pt modelId="{C9EB50EE-78B8-4F91-B23A-FDA94CDB8856}">
      <dgm:prSet phldrT="[Text]"/>
      <dgm:spPr>
        <a:solidFill>
          <a:srgbClr val="C7831F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Analysis</a:t>
          </a:r>
        </a:p>
      </dgm:t>
    </dgm:pt>
    <dgm:pt modelId="{79C498FF-C94F-4D3A-84A7-8B8432CE4877}" type="parTrans" cxnId="{9F115F40-DCD6-4DC4-B351-F838D44F87D8}">
      <dgm:prSet/>
      <dgm:spPr/>
      <dgm:t>
        <a:bodyPr/>
        <a:lstStyle/>
        <a:p>
          <a:endParaRPr lang="en-US"/>
        </a:p>
      </dgm:t>
    </dgm:pt>
    <dgm:pt modelId="{7917A2A2-ED82-4AB1-BA62-05ABECCD5EF7}" type="sibTrans" cxnId="{9F115F40-DCD6-4DC4-B351-F838D44F87D8}">
      <dgm:prSet/>
      <dgm:spPr/>
      <dgm:t>
        <a:bodyPr/>
        <a:lstStyle/>
        <a:p>
          <a:endParaRPr lang="en-US"/>
        </a:p>
      </dgm:t>
    </dgm:pt>
    <dgm:pt modelId="{F7398351-795A-48A2-8216-85D4571A1D7B}">
      <dgm:prSet phldrT="[Text]"/>
      <dgm:spPr>
        <a:noFill/>
      </dgm:spPr>
      <dgm:t>
        <a:bodyPr/>
        <a:lstStyle/>
        <a:p>
          <a:r>
            <a:rPr lang="en-US" dirty="0"/>
            <a:t>Summary</a:t>
          </a:r>
        </a:p>
      </dgm:t>
    </dgm:pt>
    <dgm:pt modelId="{1107B97A-20BC-4895-B1B8-EF5B77D65146}" type="parTrans" cxnId="{E2AF7FA3-ABD1-49E4-A4DB-2021C67EF2E7}">
      <dgm:prSet/>
      <dgm:spPr/>
      <dgm:t>
        <a:bodyPr/>
        <a:lstStyle/>
        <a:p>
          <a:endParaRPr lang="en-US"/>
        </a:p>
      </dgm:t>
    </dgm:pt>
    <dgm:pt modelId="{2B396EE4-1AEF-4128-BFA6-9B8A70C1E6EF}" type="sibTrans" cxnId="{E2AF7FA3-ABD1-49E4-A4DB-2021C67EF2E7}">
      <dgm:prSet/>
      <dgm:spPr/>
      <dgm:t>
        <a:bodyPr/>
        <a:lstStyle/>
        <a:p>
          <a:endParaRPr lang="en-US"/>
        </a:p>
      </dgm:t>
    </dgm:pt>
    <dgm:pt modelId="{56F35480-C2AE-4584-8925-6748C9D59BEE}" type="pres">
      <dgm:prSet presAssocID="{C10EB4D0-54AF-43D5-83B9-340C7456E54A}" presName="Name0" presStyleCnt="0">
        <dgm:presLayoutVars>
          <dgm:dir/>
          <dgm:animLvl val="lvl"/>
          <dgm:resizeHandles val="exact"/>
        </dgm:presLayoutVars>
      </dgm:prSet>
      <dgm:spPr/>
    </dgm:pt>
    <dgm:pt modelId="{0ECD097E-33EB-4436-B8F4-439D72800DDF}" type="pres">
      <dgm:prSet presAssocID="{6A031A03-FA26-43BF-BCBC-5B4D598B84E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A710F8D-202E-42C3-A8AD-0D445E6AF502}" type="pres">
      <dgm:prSet presAssocID="{A7468027-28EC-47F7-830B-2F3E5842C2F3}" presName="parTxOnlySpace" presStyleCnt="0"/>
      <dgm:spPr/>
    </dgm:pt>
    <dgm:pt modelId="{67A573CA-D36F-46EC-9BDD-E5E2529211EC}" type="pres">
      <dgm:prSet presAssocID="{53194974-7583-47BA-9F1F-D39302F9562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D7C0486-E83E-426C-9BA5-B9E1DAE7549A}" type="pres">
      <dgm:prSet presAssocID="{54A4E558-A3BC-4566-97AA-D16805E4B95A}" presName="parTxOnlySpace" presStyleCnt="0"/>
      <dgm:spPr/>
    </dgm:pt>
    <dgm:pt modelId="{79FC0FD5-6CA3-41B3-BD8F-721820DD7BDD}" type="pres">
      <dgm:prSet presAssocID="{C9EB50EE-78B8-4F91-B23A-FDA94CDB885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C831879-2938-4111-A2C8-2B1A7EAF239C}" type="pres">
      <dgm:prSet presAssocID="{7917A2A2-ED82-4AB1-BA62-05ABECCD5EF7}" presName="parTxOnlySpace" presStyleCnt="0"/>
      <dgm:spPr/>
    </dgm:pt>
    <dgm:pt modelId="{90E55292-6507-4DE6-9BC4-124B10B6D93E}" type="pres">
      <dgm:prSet presAssocID="{F7398351-795A-48A2-8216-85D4571A1D7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193AE01-EBA4-42F4-9003-96DF0AF22A65}" type="presOf" srcId="{C9EB50EE-78B8-4F91-B23A-FDA94CDB8856}" destId="{79FC0FD5-6CA3-41B3-BD8F-721820DD7BDD}" srcOrd="0" destOrd="0" presId="urn:microsoft.com/office/officeart/2005/8/layout/chevron1"/>
    <dgm:cxn modelId="{D6C3B62E-450A-4D6A-8C72-88EE7FE44E56}" type="presOf" srcId="{6A031A03-FA26-43BF-BCBC-5B4D598B84E8}" destId="{0ECD097E-33EB-4436-B8F4-439D72800DDF}" srcOrd="0" destOrd="0" presId="urn:microsoft.com/office/officeart/2005/8/layout/chevron1"/>
    <dgm:cxn modelId="{9F115F40-DCD6-4DC4-B351-F838D44F87D8}" srcId="{C10EB4D0-54AF-43D5-83B9-340C7456E54A}" destId="{C9EB50EE-78B8-4F91-B23A-FDA94CDB8856}" srcOrd="2" destOrd="0" parTransId="{79C498FF-C94F-4D3A-84A7-8B8432CE4877}" sibTransId="{7917A2A2-ED82-4AB1-BA62-05ABECCD5EF7}"/>
    <dgm:cxn modelId="{DBAB448F-A392-4059-BA25-D0035F7F04D5}" type="presOf" srcId="{F7398351-795A-48A2-8216-85D4571A1D7B}" destId="{90E55292-6507-4DE6-9BC4-124B10B6D93E}" srcOrd="0" destOrd="0" presId="urn:microsoft.com/office/officeart/2005/8/layout/chevron1"/>
    <dgm:cxn modelId="{E2AF7FA3-ABD1-49E4-A4DB-2021C67EF2E7}" srcId="{C10EB4D0-54AF-43D5-83B9-340C7456E54A}" destId="{F7398351-795A-48A2-8216-85D4571A1D7B}" srcOrd="3" destOrd="0" parTransId="{1107B97A-20BC-4895-B1B8-EF5B77D65146}" sibTransId="{2B396EE4-1AEF-4128-BFA6-9B8A70C1E6EF}"/>
    <dgm:cxn modelId="{BA0A23D4-61FA-47F7-B2B5-8DB14B32352F}" type="presOf" srcId="{53194974-7583-47BA-9F1F-D39302F9562B}" destId="{67A573CA-D36F-46EC-9BDD-E5E2529211EC}" srcOrd="0" destOrd="0" presId="urn:microsoft.com/office/officeart/2005/8/layout/chevron1"/>
    <dgm:cxn modelId="{11FBFDE3-8169-471E-9B46-4483FE2709C4}" srcId="{C10EB4D0-54AF-43D5-83B9-340C7456E54A}" destId="{6A031A03-FA26-43BF-BCBC-5B4D598B84E8}" srcOrd="0" destOrd="0" parTransId="{99657A9A-DD8B-4E2F-87C4-C22AA0817B68}" sibTransId="{A7468027-28EC-47F7-830B-2F3E5842C2F3}"/>
    <dgm:cxn modelId="{735D41E7-D5EE-4495-A0A3-6FACA4650E5A}" srcId="{C10EB4D0-54AF-43D5-83B9-340C7456E54A}" destId="{53194974-7583-47BA-9F1F-D39302F9562B}" srcOrd="1" destOrd="0" parTransId="{4D08F153-849B-4C72-A2EE-4723E0851E02}" sibTransId="{54A4E558-A3BC-4566-97AA-D16805E4B95A}"/>
    <dgm:cxn modelId="{5C2BADF7-1277-4E51-B7FA-53717BA9D6B8}" type="presOf" srcId="{C10EB4D0-54AF-43D5-83B9-340C7456E54A}" destId="{56F35480-C2AE-4584-8925-6748C9D59BEE}" srcOrd="0" destOrd="0" presId="urn:microsoft.com/office/officeart/2005/8/layout/chevron1"/>
    <dgm:cxn modelId="{0687C6E3-40DC-4CA3-95AD-2C21B68E7B50}" type="presParOf" srcId="{56F35480-C2AE-4584-8925-6748C9D59BEE}" destId="{0ECD097E-33EB-4436-B8F4-439D72800DDF}" srcOrd="0" destOrd="0" presId="urn:microsoft.com/office/officeart/2005/8/layout/chevron1"/>
    <dgm:cxn modelId="{92F57245-BF16-4060-8E63-262C42953E7C}" type="presParOf" srcId="{56F35480-C2AE-4584-8925-6748C9D59BEE}" destId="{9A710F8D-202E-42C3-A8AD-0D445E6AF502}" srcOrd="1" destOrd="0" presId="urn:microsoft.com/office/officeart/2005/8/layout/chevron1"/>
    <dgm:cxn modelId="{AF59AEB2-32AF-462C-B7C4-B2EE1CE57BC1}" type="presParOf" srcId="{56F35480-C2AE-4584-8925-6748C9D59BEE}" destId="{67A573CA-D36F-46EC-9BDD-E5E2529211EC}" srcOrd="2" destOrd="0" presId="urn:microsoft.com/office/officeart/2005/8/layout/chevron1"/>
    <dgm:cxn modelId="{1E887B56-BF4F-44B5-B9B8-C89F4A7EE4CF}" type="presParOf" srcId="{56F35480-C2AE-4584-8925-6748C9D59BEE}" destId="{3D7C0486-E83E-426C-9BA5-B9E1DAE7549A}" srcOrd="3" destOrd="0" presId="urn:microsoft.com/office/officeart/2005/8/layout/chevron1"/>
    <dgm:cxn modelId="{FBEA07DD-A6EB-48FA-8734-1F110AE971BB}" type="presParOf" srcId="{56F35480-C2AE-4584-8925-6748C9D59BEE}" destId="{79FC0FD5-6CA3-41B3-BD8F-721820DD7BDD}" srcOrd="4" destOrd="0" presId="urn:microsoft.com/office/officeart/2005/8/layout/chevron1"/>
    <dgm:cxn modelId="{B7B40422-AE6F-4ED6-8403-993795CF30B2}" type="presParOf" srcId="{56F35480-C2AE-4584-8925-6748C9D59BEE}" destId="{AC831879-2938-4111-A2C8-2B1A7EAF239C}" srcOrd="5" destOrd="0" presId="urn:microsoft.com/office/officeart/2005/8/layout/chevron1"/>
    <dgm:cxn modelId="{8DAB8559-11DC-48C3-BC0D-ABF51344BED3}" type="presParOf" srcId="{56F35480-C2AE-4584-8925-6748C9D59BEE}" destId="{90E55292-6507-4DE6-9BC4-124B10B6D93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10EB4D0-54AF-43D5-83B9-340C7456E54A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6A031A03-FA26-43BF-BCBC-5B4D598B84E8}">
      <dgm:prSet phldrT="[Text]"/>
      <dgm:spPr/>
      <dgm:t>
        <a:bodyPr/>
        <a:lstStyle/>
        <a:p>
          <a:r>
            <a:rPr lang="en-US" dirty="0"/>
            <a:t>Background</a:t>
          </a:r>
        </a:p>
      </dgm:t>
    </dgm:pt>
    <dgm:pt modelId="{99657A9A-DD8B-4E2F-87C4-C22AA0817B68}" type="parTrans" cxnId="{11FBFDE3-8169-471E-9B46-4483FE2709C4}">
      <dgm:prSet/>
      <dgm:spPr/>
      <dgm:t>
        <a:bodyPr/>
        <a:lstStyle/>
        <a:p>
          <a:endParaRPr lang="en-US"/>
        </a:p>
      </dgm:t>
    </dgm:pt>
    <dgm:pt modelId="{A7468027-28EC-47F7-830B-2F3E5842C2F3}" type="sibTrans" cxnId="{11FBFDE3-8169-471E-9B46-4483FE2709C4}">
      <dgm:prSet/>
      <dgm:spPr/>
      <dgm:t>
        <a:bodyPr/>
        <a:lstStyle/>
        <a:p>
          <a:endParaRPr lang="en-US"/>
        </a:p>
      </dgm:t>
    </dgm:pt>
    <dgm:pt modelId="{53194974-7583-47BA-9F1F-D39302F9562B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Data Description</a:t>
          </a:r>
        </a:p>
      </dgm:t>
    </dgm:pt>
    <dgm:pt modelId="{4D08F153-849B-4C72-A2EE-4723E0851E02}" type="parTrans" cxnId="{735D41E7-D5EE-4495-A0A3-6FACA4650E5A}">
      <dgm:prSet/>
      <dgm:spPr/>
      <dgm:t>
        <a:bodyPr/>
        <a:lstStyle/>
        <a:p>
          <a:endParaRPr lang="en-US"/>
        </a:p>
      </dgm:t>
    </dgm:pt>
    <dgm:pt modelId="{54A4E558-A3BC-4566-97AA-D16805E4B95A}" type="sibTrans" cxnId="{735D41E7-D5EE-4495-A0A3-6FACA4650E5A}">
      <dgm:prSet/>
      <dgm:spPr/>
      <dgm:t>
        <a:bodyPr/>
        <a:lstStyle/>
        <a:p>
          <a:endParaRPr lang="en-US"/>
        </a:p>
      </dgm:t>
    </dgm:pt>
    <dgm:pt modelId="{C9EB50EE-78B8-4F91-B23A-FDA94CDB8856}">
      <dgm:prSet phldrT="[Text]"/>
      <dgm:spPr>
        <a:solidFill>
          <a:srgbClr val="C7831F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Analysis</a:t>
          </a:r>
        </a:p>
      </dgm:t>
    </dgm:pt>
    <dgm:pt modelId="{79C498FF-C94F-4D3A-84A7-8B8432CE4877}" type="parTrans" cxnId="{9F115F40-DCD6-4DC4-B351-F838D44F87D8}">
      <dgm:prSet/>
      <dgm:spPr/>
      <dgm:t>
        <a:bodyPr/>
        <a:lstStyle/>
        <a:p>
          <a:endParaRPr lang="en-US"/>
        </a:p>
      </dgm:t>
    </dgm:pt>
    <dgm:pt modelId="{7917A2A2-ED82-4AB1-BA62-05ABECCD5EF7}" type="sibTrans" cxnId="{9F115F40-DCD6-4DC4-B351-F838D44F87D8}">
      <dgm:prSet/>
      <dgm:spPr/>
      <dgm:t>
        <a:bodyPr/>
        <a:lstStyle/>
        <a:p>
          <a:endParaRPr lang="en-US"/>
        </a:p>
      </dgm:t>
    </dgm:pt>
    <dgm:pt modelId="{F7398351-795A-48A2-8216-85D4571A1D7B}">
      <dgm:prSet phldrT="[Text]"/>
      <dgm:spPr>
        <a:noFill/>
      </dgm:spPr>
      <dgm:t>
        <a:bodyPr/>
        <a:lstStyle/>
        <a:p>
          <a:r>
            <a:rPr lang="en-US" dirty="0"/>
            <a:t>Summary</a:t>
          </a:r>
        </a:p>
      </dgm:t>
    </dgm:pt>
    <dgm:pt modelId="{1107B97A-20BC-4895-B1B8-EF5B77D65146}" type="parTrans" cxnId="{E2AF7FA3-ABD1-49E4-A4DB-2021C67EF2E7}">
      <dgm:prSet/>
      <dgm:spPr/>
      <dgm:t>
        <a:bodyPr/>
        <a:lstStyle/>
        <a:p>
          <a:endParaRPr lang="en-US"/>
        </a:p>
      </dgm:t>
    </dgm:pt>
    <dgm:pt modelId="{2B396EE4-1AEF-4128-BFA6-9B8A70C1E6EF}" type="sibTrans" cxnId="{E2AF7FA3-ABD1-49E4-A4DB-2021C67EF2E7}">
      <dgm:prSet/>
      <dgm:spPr/>
      <dgm:t>
        <a:bodyPr/>
        <a:lstStyle/>
        <a:p>
          <a:endParaRPr lang="en-US"/>
        </a:p>
      </dgm:t>
    </dgm:pt>
    <dgm:pt modelId="{56F35480-C2AE-4584-8925-6748C9D59BEE}" type="pres">
      <dgm:prSet presAssocID="{C10EB4D0-54AF-43D5-83B9-340C7456E54A}" presName="Name0" presStyleCnt="0">
        <dgm:presLayoutVars>
          <dgm:dir/>
          <dgm:animLvl val="lvl"/>
          <dgm:resizeHandles val="exact"/>
        </dgm:presLayoutVars>
      </dgm:prSet>
      <dgm:spPr/>
    </dgm:pt>
    <dgm:pt modelId="{0ECD097E-33EB-4436-B8F4-439D72800DDF}" type="pres">
      <dgm:prSet presAssocID="{6A031A03-FA26-43BF-BCBC-5B4D598B84E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A710F8D-202E-42C3-A8AD-0D445E6AF502}" type="pres">
      <dgm:prSet presAssocID="{A7468027-28EC-47F7-830B-2F3E5842C2F3}" presName="parTxOnlySpace" presStyleCnt="0"/>
      <dgm:spPr/>
    </dgm:pt>
    <dgm:pt modelId="{67A573CA-D36F-46EC-9BDD-E5E2529211EC}" type="pres">
      <dgm:prSet presAssocID="{53194974-7583-47BA-9F1F-D39302F9562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D7C0486-E83E-426C-9BA5-B9E1DAE7549A}" type="pres">
      <dgm:prSet presAssocID="{54A4E558-A3BC-4566-97AA-D16805E4B95A}" presName="parTxOnlySpace" presStyleCnt="0"/>
      <dgm:spPr/>
    </dgm:pt>
    <dgm:pt modelId="{79FC0FD5-6CA3-41B3-BD8F-721820DD7BDD}" type="pres">
      <dgm:prSet presAssocID="{C9EB50EE-78B8-4F91-B23A-FDA94CDB885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C831879-2938-4111-A2C8-2B1A7EAF239C}" type="pres">
      <dgm:prSet presAssocID="{7917A2A2-ED82-4AB1-BA62-05ABECCD5EF7}" presName="parTxOnlySpace" presStyleCnt="0"/>
      <dgm:spPr/>
    </dgm:pt>
    <dgm:pt modelId="{90E55292-6507-4DE6-9BC4-124B10B6D93E}" type="pres">
      <dgm:prSet presAssocID="{F7398351-795A-48A2-8216-85D4571A1D7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193AE01-EBA4-42F4-9003-96DF0AF22A65}" type="presOf" srcId="{C9EB50EE-78B8-4F91-B23A-FDA94CDB8856}" destId="{79FC0FD5-6CA3-41B3-BD8F-721820DD7BDD}" srcOrd="0" destOrd="0" presId="urn:microsoft.com/office/officeart/2005/8/layout/chevron1"/>
    <dgm:cxn modelId="{D6C3B62E-450A-4D6A-8C72-88EE7FE44E56}" type="presOf" srcId="{6A031A03-FA26-43BF-BCBC-5B4D598B84E8}" destId="{0ECD097E-33EB-4436-B8F4-439D72800DDF}" srcOrd="0" destOrd="0" presId="urn:microsoft.com/office/officeart/2005/8/layout/chevron1"/>
    <dgm:cxn modelId="{9F115F40-DCD6-4DC4-B351-F838D44F87D8}" srcId="{C10EB4D0-54AF-43D5-83B9-340C7456E54A}" destId="{C9EB50EE-78B8-4F91-B23A-FDA94CDB8856}" srcOrd="2" destOrd="0" parTransId="{79C498FF-C94F-4D3A-84A7-8B8432CE4877}" sibTransId="{7917A2A2-ED82-4AB1-BA62-05ABECCD5EF7}"/>
    <dgm:cxn modelId="{DBAB448F-A392-4059-BA25-D0035F7F04D5}" type="presOf" srcId="{F7398351-795A-48A2-8216-85D4571A1D7B}" destId="{90E55292-6507-4DE6-9BC4-124B10B6D93E}" srcOrd="0" destOrd="0" presId="urn:microsoft.com/office/officeart/2005/8/layout/chevron1"/>
    <dgm:cxn modelId="{E2AF7FA3-ABD1-49E4-A4DB-2021C67EF2E7}" srcId="{C10EB4D0-54AF-43D5-83B9-340C7456E54A}" destId="{F7398351-795A-48A2-8216-85D4571A1D7B}" srcOrd="3" destOrd="0" parTransId="{1107B97A-20BC-4895-B1B8-EF5B77D65146}" sibTransId="{2B396EE4-1AEF-4128-BFA6-9B8A70C1E6EF}"/>
    <dgm:cxn modelId="{BA0A23D4-61FA-47F7-B2B5-8DB14B32352F}" type="presOf" srcId="{53194974-7583-47BA-9F1F-D39302F9562B}" destId="{67A573CA-D36F-46EC-9BDD-E5E2529211EC}" srcOrd="0" destOrd="0" presId="urn:microsoft.com/office/officeart/2005/8/layout/chevron1"/>
    <dgm:cxn modelId="{11FBFDE3-8169-471E-9B46-4483FE2709C4}" srcId="{C10EB4D0-54AF-43D5-83B9-340C7456E54A}" destId="{6A031A03-FA26-43BF-BCBC-5B4D598B84E8}" srcOrd="0" destOrd="0" parTransId="{99657A9A-DD8B-4E2F-87C4-C22AA0817B68}" sibTransId="{A7468027-28EC-47F7-830B-2F3E5842C2F3}"/>
    <dgm:cxn modelId="{735D41E7-D5EE-4495-A0A3-6FACA4650E5A}" srcId="{C10EB4D0-54AF-43D5-83B9-340C7456E54A}" destId="{53194974-7583-47BA-9F1F-D39302F9562B}" srcOrd="1" destOrd="0" parTransId="{4D08F153-849B-4C72-A2EE-4723E0851E02}" sibTransId="{54A4E558-A3BC-4566-97AA-D16805E4B95A}"/>
    <dgm:cxn modelId="{5C2BADF7-1277-4E51-B7FA-53717BA9D6B8}" type="presOf" srcId="{C10EB4D0-54AF-43D5-83B9-340C7456E54A}" destId="{56F35480-C2AE-4584-8925-6748C9D59BEE}" srcOrd="0" destOrd="0" presId="urn:microsoft.com/office/officeart/2005/8/layout/chevron1"/>
    <dgm:cxn modelId="{0687C6E3-40DC-4CA3-95AD-2C21B68E7B50}" type="presParOf" srcId="{56F35480-C2AE-4584-8925-6748C9D59BEE}" destId="{0ECD097E-33EB-4436-B8F4-439D72800DDF}" srcOrd="0" destOrd="0" presId="urn:microsoft.com/office/officeart/2005/8/layout/chevron1"/>
    <dgm:cxn modelId="{92F57245-BF16-4060-8E63-262C42953E7C}" type="presParOf" srcId="{56F35480-C2AE-4584-8925-6748C9D59BEE}" destId="{9A710F8D-202E-42C3-A8AD-0D445E6AF502}" srcOrd="1" destOrd="0" presId="urn:microsoft.com/office/officeart/2005/8/layout/chevron1"/>
    <dgm:cxn modelId="{AF59AEB2-32AF-462C-B7C4-B2EE1CE57BC1}" type="presParOf" srcId="{56F35480-C2AE-4584-8925-6748C9D59BEE}" destId="{67A573CA-D36F-46EC-9BDD-E5E2529211EC}" srcOrd="2" destOrd="0" presId="urn:microsoft.com/office/officeart/2005/8/layout/chevron1"/>
    <dgm:cxn modelId="{1E887B56-BF4F-44B5-B9B8-C89F4A7EE4CF}" type="presParOf" srcId="{56F35480-C2AE-4584-8925-6748C9D59BEE}" destId="{3D7C0486-E83E-426C-9BA5-B9E1DAE7549A}" srcOrd="3" destOrd="0" presId="urn:microsoft.com/office/officeart/2005/8/layout/chevron1"/>
    <dgm:cxn modelId="{FBEA07DD-A6EB-48FA-8734-1F110AE971BB}" type="presParOf" srcId="{56F35480-C2AE-4584-8925-6748C9D59BEE}" destId="{79FC0FD5-6CA3-41B3-BD8F-721820DD7BDD}" srcOrd="4" destOrd="0" presId="urn:microsoft.com/office/officeart/2005/8/layout/chevron1"/>
    <dgm:cxn modelId="{B7B40422-AE6F-4ED6-8403-993795CF30B2}" type="presParOf" srcId="{56F35480-C2AE-4584-8925-6748C9D59BEE}" destId="{AC831879-2938-4111-A2C8-2B1A7EAF239C}" srcOrd="5" destOrd="0" presId="urn:microsoft.com/office/officeart/2005/8/layout/chevron1"/>
    <dgm:cxn modelId="{8DAB8559-11DC-48C3-BC0D-ABF51344BED3}" type="presParOf" srcId="{56F35480-C2AE-4584-8925-6748C9D59BEE}" destId="{90E55292-6507-4DE6-9BC4-124B10B6D93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10EB4D0-54AF-43D5-83B9-340C7456E54A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6A031A03-FA26-43BF-BCBC-5B4D598B84E8}">
      <dgm:prSet phldrT="[Text]"/>
      <dgm:spPr/>
      <dgm:t>
        <a:bodyPr/>
        <a:lstStyle/>
        <a:p>
          <a:r>
            <a:rPr lang="en-US" dirty="0"/>
            <a:t>Background</a:t>
          </a:r>
        </a:p>
      </dgm:t>
    </dgm:pt>
    <dgm:pt modelId="{99657A9A-DD8B-4E2F-87C4-C22AA0817B68}" type="parTrans" cxnId="{11FBFDE3-8169-471E-9B46-4483FE2709C4}">
      <dgm:prSet/>
      <dgm:spPr/>
      <dgm:t>
        <a:bodyPr/>
        <a:lstStyle/>
        <a:p>
          <a:endParaRPr lang="en-US"/>
        </a:p>
      </dgm:t>
    </dgm:pt>
    <dgm:pt modelId="{A7468027-28EC-47F7-830B-2F3E5842C2F3}" type="sibTrans" cxnId="{11FBFDE3-8169-471E-9B46-4483FE2709C4}">
      <dgm:prSet/>
      <dgm:spPr/>
      <dgm:t>
        <a:bodyPr/>
        <a:lstStyle/>
        <a:p>
          <a:endParaRPr lang="en-US"/>
        </a:p>
      </dgm:t>
    </dgm:pt>
    <dgm:pt modelId="{53194974-7583-47BA-9F1F-D39302F9562B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Data Description</a:t>
          </a:r>
        </a:p>
      </dgm:t>
    </dgm:pt>
    <dgm:pt modelId="{4D08F153-849B-4C72-A2EE-4723E0851E02}" type="parTrans" cxnId="{735D41E7-D5EE-4495-A0A3-6FACA4650E5A}">
      <dgm:prSet/>
      <dgm:spPr/>
      <dgm:t>
        <a:bodyPr/>
        <a:lstStyle/>
        <a:p>
          <a:endParaRPr lang="en-US"/>
        </a:p>
      </dgm:t>
    </dgm:pt>
    <dgm:pt modelId="{54A4E558-A3BC-4566-97AA-D16805E4B95A}" type="sibTrans" cxnId="{735D41E7-D5EE-4495-A0A3-6FACA4650E5A}">
      <dgm:prSet/>
      <dgm:spPr/>
      <dgm:t>
        <a:bodyPr/>
        <a:lstStyle/>
        <a:p>
          <a:endParaRPr lang="en-US"/>
        </a:p>
      </dgm:t>
    </dgm:pt>
    <dgm:pt modelId="{C9EB50EE-78B8-4F91-B23A-FDA94CDB8856}">
      <dgm:prSet phldrT="[Text]"/>
      <dgm:spPr>
        <a:solidFill>
          <a:srgbClr val="C7831F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Analysis</a:t>
          </a:r>
        </a:p>
      </dgm:t>
    </dgm:pt>
    <dgm:pt modelId="{79C498FF-C94F-4D3A-84A7-8B8432CE4877}" type="parTrans" cxnId="{9F115F40-DCD6-4DC4-B351-F838D44F87D8}">
      <dgm:prSet/>
      <dgm:spPr/>
      <dgm:t>
        <a:bodyPr/>
        <a:lstStyle/>
        <a:p>
          <a:endParaRPr lang="en-US"/>
        </a:p>
      </dgm:t>
    </dgm:pt>
    <dgm:pt modelId="{7917A2A2-ED82-4AB1-BA62-05ABECCD5EF7}" type="sibTrans" cxnId="{9F115F40-DCD6-4DC4-B351-F838D44F87D8}">
      <dgm:prSet/>
      <dgm:spPr/>
      <dgm:t>
        <a:bodyPr/>
        <a:lstStyle/>
        <a:p>
          <a:endParaRPr lang="en-US"/>
        </a:p>
      </dgm:t>
    </dgm:pt>
    <dgm:pt modelId="{F7398351-795A-48A2-8216-85D4571A1D7B}">
      <dgm:prSet phldrT="[Text]"/>
      <dgm:spPr>
        <a:noFill/>
      </dgm:spPr>
      <dgm:t>
        <a:bodyPr/>
        <a:lstStyle/>
        <a:p>
          <a:r>
            <a:rPr lang="en-US" dirty="0"/>
            <a:t>Summary</a:t>
          </a:r>
        </a:p>
      </dgm:t>
    </dgm:pt>
    <dgm:pt modelId="{1107B97A-20BC-4895-B1B8-EF5B77D65146}" type="parTrans" cxnId="{E2AF7FA3-ABD1-49E4-A4DB-2021C67EF2E7}">
      <dgm:prSet/>
      <dgm:spPr/>
      <dgm:t>
        <a:bodyPr/>
        <a:lstStyle/>
        <a:p>
          <a:endParaRPr lang="en-US"/>
        </a:p>
      </dgm:t>
    </dgm:pt>
    <dgm:pt modelId="{2B396EE4-1AEF-4128-BFA6-9B8A70C1E6EF}" type="sibTrans" cxnId="{E2AF7FA3-ABD1-49E4-A4DB-2021C67EF2E7}">
      <dgm:prSet/>
      <dgm:spPr/>
      <dgm:t>
        <a:bodyPr/>
        <a:lstStyle/>
        <a:p>
          <a:endParaRPr lang="en-US"/>
        </a:p>
      </dgm:t>
    </dgm:pt>
    <dgm:pt modelId="{56F35480-C2AE-4584-8925-6748C9D59BEE}" type="pres">
      <dgm:prSet presAssocID="{C10EB4D0-54AF-43D5-83B9-340C7456E54A}" presName="Name0" presStyleCnt="0">
        <dgm:presLayoutVars>
          <dgm:dir/>
          <dgm:animLvl val="lvl"/>
          <dgm:resizeHandles val="exact"/>
        </dgm:presLayoutVars>
      </dgm:prSet>
      <dgm:spPr/>
    </dgm:pt>
    <dgm:pt modelId="{0ECD097E-33EB-4436-B8F4-439D72800DDF}" type="pres">
      <dgm:prSet presAssocID="{6A031A03-FA26-43BF-BCBC-5B4D598B84E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A710F8D-202E-42C3-A8AD-0D445E6AF502}" type="pres">
      <dgm:prSet presAssocID="{A7468027-28EC-47F7-830B-2F3E5842C2F3}" presName="parTxOnlySpace" presStyleCnt="0"/>
      <dgm:spPr/>
    </dgm:pt>
    <dgm:pt modelId="{67A573CA-D36F-46EC-9BDD-E5E2529211EC}" type="pres">
      <dgm:prSet presAssocID="{53194974-7583-47BA-9F1F-D39302F9562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D7C0486-E83E-426C-9BA5-B9E1DAE7549A}" type="pres">
      <dgm:prSet presAssocID="{54A4E558-A3BC-4566-97AA-D16805E4B95A}" presName="parTxOnlySpace" presStyleCnt="0"/>
      <dgm:spPr/>
    </dgm:pt>
    <dgm:pt modelId="{79FC0FD5-6CA3-41B3-BD8F-721820DD7BDD}" type="pres">
      <dgm:prSet presAssocID="{C9EB50EE-78B8-4F91-B23A-FDA94CDB885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C831879-2938-4111-A2C8-2B1A7EAF239C}" type="pres">
      <dgm:prSet presAssocID="{7917A2A2-ED82-4AB1-BA62-05ABECCD5EF7}" presName="parTxOnlySpace" presStyleCnt="0"/>
      <dgm:spPr/>
    </dgm:pt>
    <dgm:pt modelId="{90E55292-6507-4DE6-9BC4-124B10B6D93E}" type="pres">
      <dgm:prSet presAssocID="{F7398351-795A-48A2-8216-85D4571A1D7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193AE01-EBA4-42F4-9003-96DF0AF22A65}" type="presOf" srcId="{C9EB50EE-78B8-4F91-B23A-FDA94CDB8856}" destId="{79FC0FD5-6CA3-41B3-BD8F-721820DD7BDD}" srcOrd="0" destOrd="0" presId="urn:microsoft.com/office/officeart/2005/8/layout/chevron1"/>
    <dgm:cxn modelId="{D6C3B62E-450A-4D6A-8C72-88EE7FE44E56}" type="presOf" srcId="{6A031A03-FA26-43BF-BCBC-5B4D598B84E8}" destId="{0ECD097E-33EB-4436-B8F4-439D72800DDF}" srcOrd="0" destOrd="0" presId="urn:microsoft.com/office/officeart/2005/8/layout/chevron1"/>
    <dgm:cxn modelId="{9F115F40-DCD6-4DC4-B351-F838D44F87D8}" srcId="{C10EB4D0-54AF-43D5-83B9-340C7456E54A}" destId="{C9EB50EE-78B8-4F91-B23A-FDA94CDB8856}" srcOrd="2" destOrd="0" parTransId="{79C498FF-C94F-4D3A-84A7-8B8432CE4877}" sibTransId="{7917A2A2-ED82-4AB1-BA62-05ABECCD5EF7}"/>
    <dgm:cxn modelId="{DBAB448F-A392-4059-BA25-D0035F7F04D5}" type="presOf" srcId="{F7398351-795A-48A2-8216-85D4571A1D7B}" destId="{90E55292-6507-4DE6-9BC4-124B10B6D93E}" srcOrd="0" destOrd="0" presId="urn:microsoft.com/office/officeart/2005/8/layout/chevron1"/>
    <dgm:cxn modelId="{E2AF7FA3-ABD1-49E4-A4DB-2021C67EF2E7}" srcId="{C10EB4D0-54AF-43D5-83B9-340C7456E54A}" destId="{F7398351-795A-48A2-8216-85D4571A1D7B}" srcOrd="3" destOrd="0" parTransId="{1107B97A-20BC-4895-B1B8-EF5B77D65146}" sibTransId="{2B396EE4-1AEF-4128-BFA6-9B8A70C1E6EF}"/>
    <dgm:cxn modelId="{BA0A23D4-61FA-47F7-B2B5-8DB14B32352F}" type="presOf" srcId="{53194974-7583-47BA-9F1F-D39302F9562B}" destId="{67A573CA-D36F-46EC-9BDD-E5E2529211EC}" srcOrd="0" destOrd="0" presId="urn:microsoft.com/office/officeart/2005/8/layout/chevron1"/>
    <dgm:cxn modelId="{11FBFDE3-8169-471E-9B46-4483FE2709C4}" srcId="{C10EB4D0-54AF-43D5-83B9-340C7456E54A}" destId="{6A031A03-FA26-43BF-BCBC-5B4D598B84E8}" srcOrd="0" destOrd="0" parTransId="{99657A9A-DD8B-4E2F-87C4-C22AA0817B68}" sibTransId="{A7468027-28EC-47F7-830B-2F3E5842C2F3}"/>
    <dgm:cxn modelId="{735D41E7-D5EE-4495-A0A3-6FACA4650E5A}" srcId="{C10EB4D0-54AF-43D5-83B9-340C7456E54A}" destId="{53194974-7583-47BA-9F1F-D39302F9562B}" srcOrd="1" destOrd="0" parTransId="{4D08F153-849B-4C72-A2EE-4723E0851E02}" sibTransId="{54A4E558-A3BC-4566-97AA-D16805E4B95A}"/>
    <dgm:cxn modelId="{5C2BADF7-1277-4E51-B7FA-53717BA9D6B8}" type="presOf" srcId="{C10EB4D0-54AF-43D5-83B9-340C7456E54A}" destId="{56F35480-C2AE-4584-8925-6748C9D59BEE}" srcOrd="0" destOrd="0" presId="urn:microsoft.com/office/officeart/2005/8/layout/chevron1"/>
    <dgm:cxn modelId="{0687C6E3-40DC-4CA3-95AD-2C21B68E7B50}" type="presParOf" srcId="{56F35480-C2AE-4584-8925-6748C9D59BEE}" destId="{0ECD097E-33EB-4436-B8F4-439D72800DDF}" srcOrd="0" destOrd="0" presId="urn:microsoft.com/office/officeart/2005/8/layout/chevron1"/>
    <dgm:cxn modelId="{92F57245-BF16-4060-8E63-262C42953E7C}" type="presParOf" srcId="{56F35480-C2AE-4584-8925-6748C9D59BEE}" destId="{9A710F8D-202E-42C3-A8AD-0D445E6AF502}" srcOrd="1" destOrd="0" presId="urn:microsoft.com/office/officeart/2005/8/layout/chevron1"/>
    <dgm:cxn modelId="{AF59AEB2-32AF-462C-B7C4-B2EE1CE57BC1}" type="presParOf" srcId="{56F35480-C2AE-4584-8925-6748C9D59BEE}" destId="{67A573CA-D36F-46EC-9BDD-E5E2529211EC}" srcOrd="2" destOrd="0" presId="urn:microsoft.com/office/officeart/2005/8/layout/chevron1"/>
    <dgm:cxn modelId="{1E887B56-BF4F-44B5-B9B8-C89F4A7EE4CF}" type="presParOf" srcId="{56F35480-C2AE-4584-8925-6748C9D59BEE}" destId="{3D7C0486-E83E-426C-9BA5-B9E1DAE7549A}" srcOrd="3" destOrd="0" presId="urn:microsoft.com/office/officeart/2005/8/layout/chevron1"/>
    <dgm:cxn modelId="{FBEA07DD-A6EB-48FA-8734-1F110AE971BB}" type="presParOf" srcId="{56F35480-C2AE-4584-8925-6748C9D59BEE}" destId="{79FC0FD5-6CA3-41B3-BD8F-721820DD7BDD}" srcOrd="4" destOrd="0" presId="urn:microsoft.com/office/officeart/2005/8/layout/chevron1"/>
    <dgm:cxn modelId="{B7B40422-AE6F-4ED6-8403-993795CF30B2}" type="presParOf" srcId="{56F35480-C2AE-4584-8925-6748C9D59BEE}" destId="{AC831879-2938-4111-A2C8-2B1A7EAF239C}" srcOrd="5" destOrd="0" presId="urn:microsoft.com/office/officeart/2005/8/layout/chevron1"/>
    <dgm:cxn modelId="{8DAB8559-11DC-48C3-BC0D-ABF51344BED3}" type="presParOf" srcId="{56F35480-C2AE-4584-8925-6748C9D59BEE}" destId="{90E55292-6507-4DE6-9BC4-124B10B6D93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10EB4D0-54AF-43D5-83B9-340C7456E54A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6A031A03-FA26-43BF-BCBC-5B4D598B84E8}">
      <dgm:prSet phldrT="[Text]"/>
      <dgm:spPr/>
      <dgm:t>
        <a:bodyPr/>
        <a:lstStyle/>
        <a:p>
          <a:r>
            <a:rPr lang="en-US" dirty="0"/>
            <a:t>Background</a:t>
          </a:r>
        </a:p>
      </dgm:t>
    </dgm:pt>
    <dgm:pt modelId="{99657A9A-DD8B-4E2F-87C4-C22AA0817B68}" type="parTrans" cxnId="{11FBFDE3-8169-471E-9B46-4483FE2709C4}">
      <dgm:prSet/>
      <dgm:spPr/>
      <dgm:t>
        <a:bodyPr/>
        <a:lstStyle/>
        <a:p>
          <a:endParaRPr lang="en-US"/>
        </a:p>
      </dgm:t>
    </dgm:pt>
    <dgm:pt modelId="{A7468027-28EC-47F7-830B-2F3E5842C2F3}" type="sibTrans" cxnId="{11FBFDE3-8169-471E-9B46-4483FE2709C4}">
      <dgm:prSet/>
      <dgm:spPr/>
      <dgm:t>
        <a:bodyPr/>
        <a:lstStyle/>
        <a:p>
          <a:endParaRPr lang="en-US"/>
        </a:p>
      </dgm:t>
    </dgm:pt>
    <dgm:pt modelId="{53194974-7583-47BA-9F1F-D39302F9562B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Data Description</a:t>
          </a:r>
        </a:p>
      </dgm:t>
    </dgm:pt>
    <dgm:pt modelId="{4D08F153-849B-4C72-A2EE-4723E0851E02}" type="parTrans" cxnId="{735D41E7-D5EE-4495-A0A3-6FACA4650E5A}">
      <dgm:prSet/>
      <dgm:spPr/>
      <dgm:t>
        <a:bodyPr/>
        <a:lstStyle/>
        <a:p>
          <a:endParaRPr lang="en-US"/>
        </a:p>
      </dgm:t>
    </dgm:pt>
    <dgm:pt modelId="{54A4E558-A3BC-4566-97AA-D16805E4B95A}" type="sibTrans" cxnId="{735D41E7-D5EE-4495-A0A3-6FACA4650E5A}">
      <dgm:prSet/>
      <dgm:spPr/>
      <dgm:t>
        <a:bodyPr/>
        <a:lstStyle/>
        <a:p>
          <a:endParaRPr lang="en-US"/>
        </a:p>
      </dgm:t>
    </dgm:pt>
    <dgm:pt modelId="{C9EB50EE-78B8-4F91-B23A-FDA94CDB8856}">
      <dgm:prSet phldrT="[Text]"/>
      <dgm:spPr>
        <a:solidFill>
          <a:srgbClr val="C7831F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Analysis</a:t>
          </a:r>
        </a:p>
      </dgm:t>
    </dgm:pt>
    <dgm:pt modelId="{79C498FF-C94F-4D3A-84A7-8B8432CE4877}" type="parTrans" cxnId="{9F115F40-DCD6-4DC4-B351-F838D44F87D8}">
      <dgm:prSet/>
      <dgm:spPr/>
      <dgm:t>
        <a:bodyPr/>
        <a:lstStyle/>
        <a:p>
          <a:endParaRPr lang="en-US"/>
        </a:p>
      </dgm:t>
    </dgm:pt>
    <dgm:pt modelId="{7917A2A2-ED82-4AB1-BA62-05ABECCD5EF7}" type="sibTrans" cxnId="{9F115F40-DCD6-4DC4-B351-F838D44F87D8}">
      <dgm:prSet/>
      <dgm:spPr/>
      <dgm:t>
        <a:bodyPr/>
        <a:lstStyle/>
        <a:p>
          <a:endParaRPr lang="en-US"/>
        </a:p>
      </dgm:t>
    </dgm:pt>
    <dgm:pt modelId="{F7398351-795A-48A2-8216-85D4571A1D7B}">
      <dgm:prSet phldrT="[Text]"/>
      <dgm:spPr>
        <a:noFill/>
      </dgm:spPr>
      <dgm:t>
        <a:bodyPr/>
        <a:lstStyle/>
        <a:p>
          <a:r>
            <a:rPr lang="en-US" dirty="0"/>
            <a:t>Summary</a:t>
          </a:r>
        </a:p>
      </dgm:t>
    </dgm:pt>
    <dgm:pt modelId="{1107B97A-20BC-4895-B1B8-EF5B77D65146}" type="parTrans" cxnId="{E2AF7FA3-ABD1-49E4-A4DB-2021C67EF2E7}">
      <dgm:prSet/>
      <dgm:spPr/>
      <dgm:t>
        <a:bodyPr/>
        <a:lstStyle/>
        <a:p>
          <a:endParaRPr lang="en-US"/>
        </a:p>
      </dgm:t>
    </dgm:pt>
    <dgm:pt modelId="{2B396EE4-1AEF-4128-BFA6-9B8A70C1E6EF}" type="sibTrans" cxnId="{E2AF7FA3-ABD1-49E4-A4DB-2021C67EF2E7}">
      <dgm:prSet/>
      <dgm:spPr/>
      <dgm:t>
        <a:bodyPr/>
        <a:lstStyle/>
        <a:p>
          <a:endParaRPr lang="en-US"/>
        </a:p>
      </dgm:t>
    </dgm:pt>
    <dgm:pt modelId="{56F35480-C2AE-4584-8925-6748C9D59BEE}" type="pres">
      <dgm:prSet presAssocID="{C10EB4D0-54AF-43D5-83B9-340C7456E54A}" presName="Name0" presStyleCnt="0">
        <dgm:presLayoutVars>
          <dgm:dir/>
          <dgm:animLvl val="lvl"/>
          <dgm:resizeHandles val="exact"/>
        </dgm:presLayoutVars>
      </dgm:prSet>
      <dgm:spPr/>
    </dgm:pt>
    <dgm:pt modelId="{0ECD097E-33EB-4436-B8F4-439D72800DDF}" type="pres">
      <dgm:prSet presAssocID="{6A031A03-FA26-43BF-BCBC-5B4D598B84E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A710F8D-202E-42C3-A8AD-0D445E6AF502}" type="pres">
      <dgm:prSet presAssocID="{A7468027-28EC-47F7-830B-2F3E5842C2F3}" presName="parTxOnlySpace" presStyleCnt="0"/>
      <dgm:spPr/>
    </dgm:pt>
    <dgm:pt modelId="{67A573CA-D36F-46EC-9BDD-E5E2529211EC}" type="pres">
      <dgm:prSet presAssocID="{53194974-7583-47BA-9F1F-D39302F9562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D7C0486-E83E-426C-9BA5-B9E1DAE7549A}" type="pres">
      <dgm:prSet presAssocID="{54A4E558-A3BC-4566-97AA-D16805E4B95A}" presName="parTxOnlySpace" presStyleCnt="0"/>
      <dgm:spPr/>
    </dgm:pt>
    <dgm:pt modelId="{79FC0FD5-6CA3-41B3-BD8F-721820DD7BDD}" type="pres">
      <dgm:prSet presAssocID="{C9EB50EE-78B8-4F91-B23A-FDA94CDB885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C831879-2938-4111-A2C8-2B1A7EAF239C}" type="pres">
      <dgm:prSet presAssocID="{7917A2A2-ED82-4AB1-BA62-05ABECCD5EF7}" presName="parTxOnlySpace" presStyleCnt="0"/>
      <dgm:spPr/>
    </dgm:pt>
    <dgm:pt modelId="{90E55292-6507-4DE6-9BC4-124B10B6D93E}" type="pres">
      <dgm:prSet presAssocID="{F7398351-795A-48A2-8216-85D4571A1D7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193AE01-EBA4-42F4-9003-96DF0AF22A65}" type="presOf" srcId="{C9EB50EE-78B8-4F91-B23A-FDA94CDB8856}" destId="{79FC0FD5-6CA3-41B3-BD8F-721820DD7BDD}" srcOrd="0" destOrd="0" presId="urn:microsoft.com/office/officeart/2005/8/layout/chevron1"/>
    <dgm:cxn modelId="{D6C3B62E-450A-4D6A-8C72-88EE7FE44E56}" type="presOf" srcId="{6A031A03-FA26-43BF-BCBC-5B4D598B84E8}" destId="{0ECD097E-33EB-4436-B8F4-439D72800DDF}" srcOrd="0" destOrd="0" presId="urn:microsoft.com/office/officeart/2005/8/layout/chevron1"/>
    <dgm:cxn modelId="{9F115F40-DCD6-4DC4-B351-F838D44F87D8}" srcId="{C10EB4D0-54AF-43D5-83B9-340C7456E54A}" destId="{C9EB50EE-78B8-4F91-B23A-FDA94CDB8856}" srcOrd="2" destOrd="0" parTransId="{79C498FF-C94F-4D3A-84A7-8B8432CE4877}" sibTransId="{7917A2A2-ED82-4AB1-BA62-05ABECCD5EF7}"/>
    <dgm:cxn modelId="{DBAB448F-A392-4059-BA25-D0035F7F04D5}" type="presOf" srcId="{F7398351-795A-48A2-8216-85D4571A1D7B}" destId="{90E55292-6507-4DE6-9BC4-124B10B6D93E}" srcOrd="0" destOrd="0" presId="urn:microsoft.com/office/officeart/2005/8/layout/chevron1"/>
    <dgm:cxn modelId="{E2AF7FA3-ABD1-49E4-A4DB-2021C67EF2E7}" srcId="{C10EB4D0-54AF-43D5-83B9-340C7456E54A}" destId="{F7398351-795A-48A2-8216-85D4571A1D7B}" srcOrd="3" destOrd="0" parTransId="{1107B97A-20BC-4895-B1B8-EF5B77D65146}" sibTransId="{2B396EE4-1AEF-4128-BFA6-9B8A70C1E6EF}"/>
    <dgm:cxn modelId="{BA0A23D4-61FA-47F7-B2B5-8DB14B32352F}" type="presOf" srcId="{53194974-7583-47BA-9F1F-D39302F9562B}" destId="{67A573CA-D36F-46EC-9BDD-E5E2529211EC}" srcOrd="0" destOrd="0" presId="urn:microsoft.com/office/officeart/2005/8/layout/chevron1"/>
    <dgm:cxn modelId="{11FBFDE3-8169-471E-9B46-4483FE2709C4}" srcId="{C10EB4D0-54AF-43D5-83B9-340C7456E54A}" destId="{6A031A03-FA26-43BF-BCBC-5B4D598B84E8}" srcOrd="0" destOrd="0" parTransId="{99657A9A-DD8B-4E2F-87C4-C22AA0817B68}" sibTransId="{A7468027-28EC-47F7-830B-2F3E5842C2F3}"/>
    <dgm:cxn modelId="{735D41E7-D5EE-4495-A0A3-6FACA4650E5A}" srcId="{C10EB4D0-54AF-43D5-83B9-340C7456E54A}" destId="{53194974-7583-47BA-9F1F-D39302F9562B}" srcOrd="1" destOrd="0" parTransId="{4D08F153-849B-4C72-A2EE-4723E0851E02}" sibTransId="{54A4E558-A3BC-4566-97AA-D16805E4B95A}"/>
    <dgm:cxn modelId="{5C2BADF7-1277-4E51-B7FA-53717BA9D6B8}" type="presOf" srcId="{C10EB4D0-54AF-43D5-83B9-340C7456E54A}" destId="{56F35480-C2AE-4584-8925-6748C9D59BEE}" srcOrd="0" destOrd="0" presId="urn:microsoft.com/office/officeart/2005/8/layout/chevron1"/>
    <dgm:cxn modelId="{0687C6E3-40DC-4CA3-95AD-2C21B68E7B50}" type="presParOf" srcId="{56F35480-C2AE-4584-8925-6748C9D59BEE}" destId="{0ECD097E-33EB-4436-B8F4-439D72800DDF}" srcOrd="0" destOrd="0" presId="urn:microsoft.com/office/officeart/2005/8/layout/chevron1"/>
    <dgm:cxn modelId="{92F57245-BF16-4060-8E63-262C42953E7C}" type="presParOf" srcId="{56F35480-C2AE-4584-8925-6748C9D59BEE}" destId="{9A710F8D-202E-42C3-A8AD-0D445E6AF502}" srcOrd="1" destOrd="0" presId="urn:microsoft.com/office/officeart/2005/8/layout/chevron1"/>
    <dgm:cxn modelId="{AF59AEB2-32AF-462C-B7C4-B2EE1CE57BC1}" type="presParOf" srcId="{56F35480-C2AE-4584-8925-6748C9D59BEE}" destId="{67A573CA-D36F-46EC-9BDD-E5E2529211EC}" srcOrd="2" destOrd="0" presId="urn:microsoft.com/office/officeart/2005/8/layout/chevron1"/>
    <dgm:cxn modelId="{1E887B56-BF4F-44B5-B9B8-C89F4A7EE4CF}" type="presParOf" srcId="{56F35480-C2AE-4584-8925-6748C9D59BEE}" destId="{3D7C0486-E83E-426C-9BA5-B9E1DAE7549A}" srcOrd="3" destOrd="0" presId="urn:microsoft.com/office/officeart/2005/8/layout/chevron1"/>
    <dgm:cxn modelId="{FBEA07DD-A6EB-48FA-8734-1F110AE971BB}" type="presParOf" srcId="{56F35480-C2AE-4584-8925-6748C9D59BEE}" destId="{79FC0FD5-6CA3-41B3-BD8F-721820DD7BDD}" srcOrd="4" destOrd="0" presId="urn:microsoft.com/office/officeart/2005/8/layout/chevron1"/>
    <dgm:cxn modelId="{B7B40422-AE6F-4ED6-8403-993795CF30B2}" type="presParOf" srcId="{56F35480-C2AE-4584-8925-6748C9D59BEE}" destId="{AC831879-2938-4111-A2C8-2B1A7EAF239C}" srcOrd="5" destOrd="0" presId="urn:microsoft.com/office/officeart/2005/8/layout/chevron1"/>
    <dgm:cxn modelId="{8DAB8559-11DC-48C3-BC0D-ABF51344BED3}" type="presParOf" srcId="{56F35480-C2AE-4584-8925-6748C9D59BEE}" destId="{90E55292-6507-4DE6-9BC4-124B10B6D93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10EB4D0-54AF-43D5-83B9-340C7456E54A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6A031A03-FA26-43BF-BCBC-5B4D598B84E8}">
      <dgm:prSet phldrT="[Text]"/>
      <dgm:spPr/>
      <dgm:t>
        <a:bodyPr/>
        <a:lstStyle/>
        <a:p>
          <a:r>
            <a:rPr lang="en-US" dirty="0"/>
            <a:t>Background</a:t>
          </a:r>
        </a:p>
      </dgm:t>
    </dgm:pt>
    <dgm:pt modelId="{99657A9A-DD8B-4E2F-87C4-C22AA0817B68}" type="parTrans" cxnId="{11FBFDE3-8169-471E-9B46-4483FE2709C4}">
      <dgm:prSet/>
      <dgm:spPr/>
      <dgm:t>
        <a:bodyPr/>
        <a:lstStyle/>
        <a:p>
          <a:endParaRPr lang="en-US"/>
        </a:p>
      </dgm:t>
    </dgm:pt>
    <dgm:pt modelId="{A7468027-28EC-47F7-830B-2F3E5842C2F3}" type="sibTrans" cxnId="{11FBFDE3-8169-471E-9B46-4483FE2709C4}">
      <dgm:prSet/>
      <dgm:spPr/>
      <dgm:t>
        <a:bodyPr/>
        <a:lstStyle/>
        <a:p>
          <a:endParaRPr lang="en-US"/>
        </a:p>
      </dgm:t>
    </dgm:pt>
    <dgm:pt modelId="{53194974-7583-47BA-9F1F-D39302F9562B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Data Description</a:t>
          </a:r>
        </a:p>
      </dgm:t>
    </dgm:pt>
    <dgm:pt modelId="{4D08F153-849B-4C72-A2EE-4723E0851E02}" type="parTrans" cxnId="{735D41E7-D5EE-4495-A0A3-6FACA4650E5A}">
      <dgm:prSet/>
      <dgm:spPr/>
      <dgm:t>
        <a:bodyPr/>
        <a:lstStyle/>
        <a:p>
          <a:endParaRPr lang="en-US"/>
        </a:p>
      </dgm:t>
    </dgm:pt>
    <dgm:pt modelId="{54A4E558-A3BC-4566-97AA-D16805E4B95A}" type="sibTrans" cxnId="{735D41E7-D5EE-4495-A0A3-6FACA4650E5A}">
      <dgm:prSet/>
      <dgm:spPr/>
      <dgm:t>
        <a:bodyPr/>
        <a:lstStyle/>
        <a:p>
          <a:endParaRPr lang="en-US"/>
        </a:p>
      </dgm:t>
    </dgm:pt>
    <dgm:pt modelId="{C9EB50EE-78B8-4F91-B23A-FDA94CDB8856}">
      <dgm:prSet phldrT="[Text]"/>
      <dgm:spPr>
        <a:solidFill>
          <a:srgbClr val="C7831F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Analysis</a:t>
          </a:r>
        </a:p>
      </dgm:t>
    </dgm:pt>
    <dgm:pt modelId="{79C498FF-C94F-4D3A-84A7-8B8432CE4877}" type="parTrans" cxnId="{9F115F40-DCD6-4DC4-B351-F838D44F87D8}">
      <dgm:prSet/>
      <dgm:spPr/>
      <dgm:t>
        <a:bodyPr/>
        <a:lstStyle/>
        <a:p>
          <a:endParaRPr lang="en-US"/>
        </a:p>
      </dgm:t>
    </dgm:pt>
    <dgm:pt modelId="{7917A2A2-ED82-4AB1-BA62-05ABECCD5EF7}" type="sibTrans" cxnId="{9F115F40-DCD6-4DC4-B351-F838D44F87D8}">
      <dgm:prSet/>
      <dgm:spPr/>
      <dgm:t>
        <a:bodyPr/>
        <a:lstStyle/>
        <a:p>
          <a:endParaRPr lang="en-US"/>
        </a:p>
      </dgm:t>
    </dgm:pt>
    <dgm:pt modelId="{F7398351-795A-48A2-8216-85D4571A1D7B}">
      <dgm:prSet phldrT="[Text]"/>
      <dgm:spPr>
        <a:noFill/>
      </dgm:spPr>
      <dgm:t>
        <a:bodyPr/>
        <a:lstStyle/>
        <a:p>
          <a:r>
            <a:rPr lang="en-US" dirty="0"/>
            <a:t>Summary</a:t>
          </a:r>
        </a:p>
      </dgm:t>
    </dgm:pt>
    <dgm:pt modelId="{1107B97A-20BC-4895-B1B8-EF5B77D65146}" type="parTrans" cxnId="{E2AF7FA3-ABD1-49E4-A4DB-2021C67EF2E7}">
      <dgm:prSet/>
      <dgm:spPr/>
      <dgm:t>
        <a:bodyPr/>
        <a:lstStyle/>
        <a:p>
          <a:endParaRPr lang="en-US"/>
        </a:p>
      </dgm:t>
    </dgm:pt>
    <dgm:pt modelId="{2B396EE4-1AEF-4128-BFA6-9B8A70C1E6EF}" type="sibTrans" cxnId="{E2AF7FA3-ABD1-49E4-A4DB-2021C67EF2E7}">
      <dgm:prSet/>
      <dgm:spPr/>
      <dgm:t>
        <a:bodyPr/>
        <a:lstStyle/>
        <a:p>
          <a:endParaRPr lang="en-US"/>
        </a:p>
      </dgm:t>
    </dgm:pt>
    <dgm:pt modelId="{56F35480-C2AE-4584-8925-6748C9D59BEE}" type="pres">
      <dgm:prSet presAssocID="{C10EB4D0-54AF-43D5-83B9-340C7456E54A}" presName="Name0" presStyleCnt="0">
        <dgm:presLayoutVars>
          <dgm:dir/>
          <dgm:animLvl val="lvl"/>
          <dgm:resizeHandles val="exact"/>
        </dgm:presLayoutVars>
      </dgm:prSet>
      <dgm:spPr/>
    </dgm:pt>
    <dgm:pt modelId="{0ECD097E-33EB-4436-B8F4-439D72800DDF}" type="pres">
      <dgm:prSet presAssocID="{6A031A03-FA26-43BF-BCBC-5B4D598B84E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A710F8D-202E-42C3-A8AD-0D445E6AF502}" type="pres">
      <dgm:prSet presAssocID="{A7468027-28EC-47F7-830B-2F3E5842C2F3}" presName="parTxOnlySpace" presStyleCnt="0"/>
      <dgm:spPr/>
    </dgm:pt>
    <dgm:pt modelId="{67A573CA-D36F-46EC-9BDD-E5E2529211EC}" type="pres">
      <dgm:prSet presAssocID="{53194974-7583-47BA-9F1F-D39302F9562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D7C0486-E83E-426C-9BA5-B9E1DAE7549A}" type="pres">
      <dgm:prSet presAssocID="{54A4E558-A3BC-4566-97AA-D16805E4B95A}" presName="parTxOnlySpace" presStyleCnt="0"/>
      <dgm:spPr/>
    </dgm:pt>
    <dgm:pt modelId="{79FC0FD5-6CA3-41B3-BD8F-721820DD7BDD}" type="pres">
      <dgm:prSet presAssocID="{C9EB50EE-78B8-4F91-B23A-FDA94CDB885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C831879-2938-4111-A2C8-2B1A7EAF239C}" type="pres">
      <dgm:prSet presAssocID="{7917A2A2-ED82-4AB1-BA62-05ABECCD5EF7}" presName="parTxOnlySpace" presStyleCnt="0"/>
      <dgm:spPr/>
    </dgm:pt>
    <dgm:pt modelId="{90E55292-6507-4DE6-9BC4-124B10B6D93E}" type="pres">
      <dgm:prSet presAssocID="{F7398351-795A-48A2-8216-85D4571A1D7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193AE01-EBA4-42F4-9003-96DF0AF22A65}" type="presOf" srcId="{C9EB50EE-78B8-4F91-B23A-FDA94CDB8856}" destId="{79FC0FD5-6CA3-41B3-BD8F-721820DD7BDD}" srcOrd="0" destOrd="0" presId="urn:microsoft.com/office/officeart/2005/8/layout/chevron1"/>
    <dgm:cxn modelId="{D6C3B62E-450A-4D6A-8C72-88EE7FE44E56}" type="presOf" srcId="{6A031A03-FA26-43BF-BCBC-5B4D598B84E8}" destId="{0ECD097E-33EB-4436-B8F4-439D72800DDF}" srcOrd="0" destOrd="0" presId="urn:microsoft.com/office/officeart/2005/8/layout/chevron1"/>
    <dgm:cxn modelId="{9F115F40-DCD6-4DC4-B351-F838D44F87D8}" srcId="{C10EB4D0-54AF-43D5-83B9-340C7456E54A}" destId="{C9EB50EE-78B8-4F91-B23A-FDA94CDB8856}" srcOrd="2" destOrd="0" parTransId="{79C498FF-C94F-4D3A-84A7-8B8432CE4877}" sibTransId="{7917A2A2-ED82-4AB1-BA62-05ABECCD5EF7}"/>
    <dgm:cxn modelId="{DBAB448F-A392-4059-BA25-D0035F7F04D5}" type="presOf" srcId="{F7398351-795A-48A2-8216-85D4571A1D7B}" destId="{90E55292-6507-4DE6-9BC4-124B10B6D93E}" srcOrd="0" destOrd="0" presId="urn:microsoft.com/office/officeart/2005/8/layout/chevron1"/>
    <dgm:cxn modelId="{E2AF7FA3-ABD1-49E4-A4DB-2021C67EF2E7}" srcId="{C10EB4D0-54AF-43D5-83B9-340C7456E54A}" destId="{F7398351-795A-48A2-8216-85D4571A1D7B}" srcOrd="3" destOrd="0" parTransId="{1107B97A-20BC-4895-B1B8-EF5B77D65146}" sibTransId="{2B396EE4-1AEF-4128-BFA6-9B8A70C1E6EF}"/>
    <dgm:cxn modelId="{BA0A23D4-61FA-47F7-B2B5-8DB14B32352F}" type="presOf" srcId="{53194974-7583-47BA-9F1F-D39302F9562B}" destId="{67A573CA-D36F-46EC-9BDD-E5E2529211EC}" srcOrd="0" destOrd="0" presId="urn:microsoft.com/office/officeart/2005/8/layout/chevron1"/>
    <dgm:cxn modelId="{11FBFDE3-8169-471E-9B46-4483FE2709C4}" srcId="{C10EB4D0-54AF-43D5-83B9-340C7456E54A}" destId="{6A031A03-FA26-43BF-BCBC-5B4D598B84E8}" srcOrd="0" destOrd="0" parTransId="{99657A9A-DD8B-4E2F-87C4-C22AA0817B68}" sibTransId="{A7468027-28EC-47F7-830B-2F3E5842C2F3}"/>
    <dgm:cxn modelId="{735D41E7-D5EE-4495-A0A3-6FACA4650E5A}" srcId="{C10EB4D0-54AF-43D5-83B9-340C7456E54A}" destId="{53194974-7583-47BA-9F1F-D39302F9562B}" srcOrd="1" destOrd="0" parTransId="{4D08F153-849B-4C72-A2EE-4723E0851E02}" sibTransId="{54A4E558-A3BC-4566-97AA-D16805E4B95A}"/>
    <dgm:cxn modelId="{5C2BADF7-1277-4E51-B7FA-53717BA9D6B8}" type="presOf" srcId="{C10EB4D0-54AF-43D5-83B9-340C7456E54A}" destId="{56F35480-C2AE-4584-8925-6748C9D59BEE}" srcOrd="0" destOrd="0" presId="urn:microsoft.com/office/officeart/2005/8/layout/chevron1"/>
    <dgm:cxn modelId="{0687C6E3-40DC-4CA3-95AD-2C21B68E7B50}" type="presParOf" srcId="{56F35480-C2AE-4584-8925-6748C9D59BEE}" destId="{0ECD097E-33EB-4436-B8F4-439D72800DDF}" srcOrd="0" destOrd="0" presId="urn:microsoft.com/office/officeart/2005/8/layout/chevron1"/>
    <dgm:cxn modelId="{92F57245-BF16-4060-8E63-262C42953E7C}" type="presParOf" srcId="{56F35480-C2AE-4584-8925-6748C9D59BEE}" destId="{9A710F8D-202E-42C3-A8AD-0D445E6AF502}" srcOrd="1" destOrd="0" presId="urn:microsoft.com/office/officeart/2005/8/layout/chevron1"/>
    <dgm:cxn modelId="{AF59AEB2-32AF-462C-B7C4-B2EE1CE57BC1}" type="presParOf" srcId="{56F35480-C2AE-4584-8925-6748C9D59BEE}" destId="{67A573CA-D36F-46EC-9BDD-E5E2529211EC}" srcOrd="2" destOrd="0" presId="urn:microsoft.com/office/officeart/2005/8/layout/chevron1"/>
    <dgm:cxn modelId="{1E887B56-BF4F-44B5-B9B8-C89F4A7EE4CF}" type="presParOf" srcId="{56F35480-C2AE-4584-8925-6748C9D59BEE}" destId="{3D7C0486-E83E-426C-9BA5-B9E1DAE7549A}" srcOrd="3" destOrd="0" presId="urn:microsoft.com/office/officeart/2005/8/layout/chevron1"/>
    <dgm:cxn modelId="{FBEA07DD-A6EB-48FA-8734-1F110AE971BB}" type="presParOf" srcId="{56F35480-C2AE-4584-8925-6748C9D59BEE}" destId="{79FC0FD5-6CA3-41B3-BD8F-721820DD7BDD}" srcOrd="4" destOrd="0" presId="urn:microsoft.com/office/officeart/2005/8/layout/chevron1"/>
    <dgm:cxn modelId="{B7B40422-AE6F-4ED6-8403-993795CF30B2}" type="presParOf" srcId="{56F35480-C2AE-4584-8925-6748C9D59BEE}" destId="{AC831879-2938-4111-A2C8-2B1A7EAF239C}" srcOrd="5" destOrd="0" presId="urn:microsoft.com/office/officeart/2005/8/layout/chevron1"/>
    <dgm:cxn modelId="{8DAB8559-11DC-48C3-BC0D-ABF51344BED3}" type="presParOf" srcId="{56F35480-C2AE-4584-8925-6748C9D59BEE}" destId="{90E55292-6507-4DE6-9BC4-124B10B6D93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0EB4D0-54AF-43D5-83B9-340C7456E54A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6A031A03-FA26-43BF-BCBC-5B4D598B84E8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Background</a:t>
          </a:r>
        </a:p>
      </dgm:t>
    </dgm:pt>
    <dgm:pt modelId="{99657A9A-DD8B-4E2F-87C4-C22AA0817B68}" type="parTrans" cxnId="{11FBFDE3-8169-471E-9B46-4483FE2709C4}">
      <dgm:prSet/>
      <dgm:spPr/>
      <dgm:t>
        <a:bodyPr/>
        <a:lstStyle/>
        <a:p>
          <a:endParaRPr lang="en-US"/>
        </a:p>
      </dgm:t>
    </dgm:pt>
    <dgm:pt modelId="{A7468027-28EC-47F7-830B-2F3E5842C2F3}" type="sibTrans" cxnId="{11FBFDE3-8169-471E-9B46-4483FE2709C4}">
      <dgm:prSet/>
      <dgm:spPr/>
      <dgm:t>
        <a:bodyPr/>
        <a:lstStyle/>
        <a:p>
          <a:endParaRPr lang="en-US"/>
        </a:p>
      </dgm:t>
    </dgm:pt>
    <dgm:pt modelId="{53194974-7583-47BA-9F1F-D39302F9562B}">
      <dgm:prSet phldrT="[Text]"/>
      <dgm:spPr>
        <a:noFill/>
      </dgm:spPr>
      <dgm:t>
        <a:bodyPr/>
        <a:lstStyle/>
        <a:p>
          <a:r>
            <a:rPr lang="en-US" dirty="0"/>
            <a:t>Data Description</a:t>
          </a:r>
        </a:p>
      </dgm:t>
    </dgm:pt>
    <dgm:pt modelId="{4D08F153-849B-4C72-A2EE-4723E0851E02}" type="parTrans" cxnId="{735D41E7-D5EE-4495-A0A3-6FACA4650E5A}">
      <dgm:prSet/>
      <dgm:spPr/>
      <dgm:t>
        <a:bodyPr/>
        <a:lstStyle/>
        <a:p>
          <a:endParaRPr lang="en-US"/>
        </a:p>
      </dgm:t>
    </dgm:pt>
    <dgm:pt modelId="{54A4E558-A3BC-4566-97AA-D16805E4B95A}" type="sibTrans" cxnId="{735D41E7-D5EE-4495-A0A3-6FACA4650E5A}">
      <dgm:prSet/>
      <dgm:spPr/>
      <dgm:t>
        <a:bodyPr/>
        <a:lstStyle/>
        <a:p>
          <a:endParaRPr lang="en-US"/>
        </a:p>
      </dgm:t>
    </dgm:pt>
    <dgm:pt modelId="{C9EB50EE-78B8-4F91-B23A-FDA94CDB8856}">
      <dgm:prSet phldrT="[Text]"/>
      <dgm:spPr>
        <a:noFill/>
      </dgm:spPr>
      <dgm:t>
        <a:bodyPr/>
        <a:lstStyle/>
        <a:p>
          <a:r>
            <a:rPr lang="en-US" dirty="0"/>
            <a:t>Analysis</a:t>
          </a:r>
        </a:p>
      </dgm:t>
    </dgm:pt>
    <dgm:pt modelId="{79C498FF-C94F-4D3A-84A7-8B8432CE4877}" type="parTrans" cxnId="{9F115F40-DCD6-4DC4-B351-F838D44F87D8}">
      <dgm:prSet/>
      <dgm:spPr/>
      <dgm:t>
        <a:bodyPr/>
        <a:lstStyle/>
        <a:p>
          <a:endParaRPr lang="en-US"/>
        </a:p>
      </dgm:t>
    </dgm:pt>
    <dgm:pt modelId="{7917A2A2-ED82-4AB1-BA62-05ABECCD5EF7}" type="sibTrans" cxnId="{9F115F40-DCD6-4DC4-B351-F838D44F87D8}">
      <dgm:prSet/>
      <dgm:spPr/>
      <dgm:t>
        <a:bodyPr/>
        <a:lstStyle/>
        <a:p>
          <a:endParaRPr lang="en-US"/>
        </a:p>
      </dgm:t>
    </dgm:pt>
    <dgm:pt modelId="{F7398351-795A-48A2-8216-85D4571A1D7B}">
      <dgm:prSet phldrT="[Text]"/>
      <dgm:spPr>
        <a:noFill/>
      </dgm:spPr>
      <dgm:t>
        <a:bodyPr/>
        <a:lstStyle/>
        <a:p>
          <a:r>
            <a:rPr lang="en-US" dirty="0"/>
            <a:t>Summary</a:t>
          </a:r>
        </a:p>
      </dgm:t>
    </dgm:pt>
    <dgm:pt modelId="{1107B97A-20BC-4895-B1B8-EF5B77D65146}" type="parTrans" cxnId="{E2AF7FA3-ABD1-49E4-A4DB-2021C67EF2E7}">
      <dgm:prSet/>
      <dgm:spPr/>
      <dgm:t>
        <a:bodyPr/>
        <a:lstStyle/>
        <a:p>
          <a:endParaRPr lang="en-US"/>
        </a:p>
      </dgm:t>
    </dgm:pt>
    <dgm:pt modelId="{2B396EE4-1AEF-4128-BFA6-9B8A70C1E6EF}" type="sibTrans" cxnId="{E2AF7FA3-ABD1-49E4-A4DB-2021C67EF2E7}">
      <dgm:prSet/>
      <dgm:spPr/>
      <dgm:t>
        <a:bodyPr/>
        <a:lstStyle/>
        <a:p>
          <a:endParaRPr lang="en-US"/>
        </a:p>
      </dgm:t>
    </dgm:pt>
    <dgm:pt modelId="{56F35480-C2AE-4584-8925-6748C9D59BEE}" type="pres">
      <dgm:prSet presAssocID="{C10EB4D0-54AF-43D5-83B9-340C7456E54A}" presName="Name0" presStyleCnt="0">
        <dgm:presLayoutVars>
          <dgm:dir/>
          <dgm:animLvl val="lvl"/>
          <dgm:resizeHandles val="exact"/>
        </dgm:presLayoutVars>
      </dgm:prSet>
      <dgm:spPr/>
    </dgm:pt>
    <dgm:pt modelId="{0ECD097E-33EB-4436-B8F4-439D72800DDF}" type="pres">
      <dgm:prSet presAssocID="{6A031A03-FA26-43BF-BCBC-5B4D598B84E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A710F8D-202E-42C3-A8AD-0D445E6AF502}" type="pres">
      <dgm:prSet presAssocID="{A7468027-28EC-47F7-830B-2F3E5842C2F3}" presName="parTxOnlySpace" presStyleCnt="0"/>
      <dgm:spPr/>
    </dgm:pt>
    <dgm:pt modelId="{67A573CA-D36F-46EC-9BDD-E5E2529211EC}" type="pres">
      <dgm:prSet presAssocID="{53194974-7583-47BA-9F1F-D39302F9562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D7C0486-E83E-426C-9BA5-B9E1DAE7549A}" type="pres">
      <dgm:prSet presAssocID="{54A4E558-A3BC-4566-97AA-D16805E4B95A}" presName="parTxOnlySpace" presStyleCnt="0"/>
      <dgm:spPr/>
    </dgm:pt>
    <dgm:pt modelId="{79FC0FD5-6CA3-41B3-BD8F-721820DD7BDD}" type="pres">
      <dgm:prSet presAssocID="{C9EB50EE-78B8-4F91-B23A-FDA94CDB885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C831879-2938-4111-A2C8-2B1A7EAF239C}" type="pres">
      <dgm:prSet presAssocID="{7917A2A2-ED82-4AB1-BA62-05ABECCD5EF7}" presName="parTxOnlySpace" presStyleCnt="0"/>
      <dgm:spPr/>
    </dgm:pt>
    <dgm:pt modelId="{90E55292-6507-4DE6-9BC4-124B10B6D93E}" type="pres">
      <dgm:prSet presAssocID="{F7398351-795A-48A2-8216-85D4571A1D7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193AE01-EBA4-42F4-9003-96DF0AF22A65}" type="presOf" srcId="{C9EB50EE-78B8-4F91-B23A-FDA94CDB8856}" destId="{79FC0FD5-6CA3-41B3-BD8F-721820DD7BDD}" srcOrd="0" destOrd="0" presId="urn:microsoft.com/office/officeart/2005/8/layout/chevron1"/>
    <dgm:cxn modelId="{D6C3B62E-450A-4D6A-8C72-88EE7FE44E56}" type="presOf" srcId="{6A031A03-FA26-43BF-BCBC-5B4D598B84E8}" destId="{0ECD097E-33EB-4436-B8F4-439D72800DDF}" srcOrd="0" destOrd="0" presId="urn:microsoft.com/office/officeart/2005/8/layout/chevron1"/>
    <dgm:cxn modelId="{9F115F40-DCD6-4DC4-B351-F838D44F87D8}" srcId="{C10EB4D0-54AF-43D5-83B9-340C7456E54A}" destId="{C9EB50EE-78B8-4F91-B23A-FDA94CDB8856}" srcOrd="2" destOrd="0" parTransId="{79C498FF-C94F-4D3A-84A7-8B8432CE4877}" sibTransId="{7917A2A2-ED82-4AB1-BA62-05ABECCD5EF7}"/>
    <dgm:cxn modelId="{DBAB448F-A392-4059-BA25-D0035F7F04D5}" type="presOf" srcId="{F7398351-795A-48A2-8216-85D4571A1D7B}" destId="{90E55292-6507-4DE6-9BC4-124B10B6D93E}" srcOrd="0" destOrd="0" presId="urn:microsoft.com/office/officeart/2005/8/layout/chevron1"/>
    <dgm:cxn modelId="{E2AF7FA3-ABD1-49E4-A4DB-2021C67EF2E7}" srcId="{C10EB4D0-54AF-43D5-83B9-340C7456E54A}" destId="{F7398351-795A-48A2-8216-85D4571A1D7B}" srcOrd="3" destOrd="0" parTransId="{1107B97A-20BC-4895-B1B8-EF5B77D65146}" sibTransId="{2B396EE4-1AEF-4128-BFA6-9B8A70C1E6EF}"/>
    <dgm:cxn modelId="{BA0A23D4-61FA-47F7-B2B5-8DB14B32352F}" type="presOf" srcId="{53194974-7583-47BA-9F1F-D39302F9562B}" destId="{67A573CA-D36F-46EC-9BDD-E5E2529211EC}" srcOrd="0" destOrd="0" presId="urn:microsoft.com/office/officeart/2005/8/layout/chevron1"/>
    <dgm:cxn modelId="{11FBFDE3-8169-471E-9B46-4483FE2709C4}" srcId="{C10EB4D0-54AF-43D5-83B9-340C7456E54A}" destId="{6A031A03-FA26-43BF-BCBC-5B4D598B84E8}" srcOrd="0" destOrd="0" parTransId="{99657A9A-DD8B-4E2F-87C4-C22AA0817B68}" sibTransId="{A7468027-28EC-47F7-830B-2F3E5842C2F3}"/>
    <dgm:cxn modelId="{735D41E7-D5EE-4495-A0A3-6FACA4650E5A}" srcId="{C10EB4D0-54AF-43D5-83B9-340C7456E54A}" destId="{53194974-7583-47BA-9F1F-D39302F9562B}" srcOrd="1" destOrd="0" parTransId="{4D08F153-849B-4C72-A2EE-4723E0851E02}" sibTransId="{54A4E558-A3BC-4566-97AA-D16805E4B95A}"/>
    <dgm:cxn modelId="{5C2BADF7-1277-4E51-B7FA-53717BA9D6B8}" type="presOf" srcId="{C10EB4D0-54AF-43D5-83B9-340C7456E54A}" destId="{56F35480-C2AE-4584-8925-6748C9D59BEE}" srcOrd="0" destOrd="0" presId="urn:microsoft.com/office/officeart/2005/8/layout/chevron1"/>
    <dgm:cxn modelId="{0687C6E3-40DC-4CA3-95AD-2C21B68E7B50}" type="presParOf" srcId="{56F35480-C2AE-4584-8925-6748C9D59BEE}" destId="{0ECD097E-33EB-4436-B8F4-439D72800DDF}" srcOrd="0" destOrd="0" presId="urn:microsoft.com/office/officeart/2005/8/layout/chevron1"/>
    <dgm:cxn modelId="{92F57245-BF16-4060-8E63-262C42953E7C}" type="presParOf" srcId="{56F35480-C2AE-4584-8925-6748C9D59BEE}" destId="{9A710F8D-202E-42C3-A8AD-0D445E6AF502}" srcOrd="1" destOrd="0" presId="urn:microsoft.com/office/officeart/2005/8/layout/chevron1"/>
    <dgm:cxn modelId="{AF59AEB2-32AF-462C-B7C4-B2EE1CE57BC1}" type="presParOf" srcId="{56F35480-C2AE-4584-8925-6748C9D59BEE}" destId="{67A573CA-D36F-46EC-9BDD-E5E2529211EC}" srcOrd="2" destOrd="0" presId="urn:microsoft.com/office/officeart/2005/8/layout/chevron1"/>
    <dgm:cxn modelId="{1E887B56-BF4F-44B5-B9B8-C89F4A7EE4CF}" type="presParOf" srcId="{56F35480-C2AE-4584-8925-6748C9D59BEE}" destId="{3D7C0486-E83E-426C-9BA5-B9E1DAE7549A}" srcOrd="3" destOrd="0" presId="urn:microsoft.com/office/officeart/2005/8/layout/chevron1"/>
    <dgm:cxn modelId="{FBEA07DD-A6EB-48FA-8734-1F110AE971BB}" type="presParOf" srcId="{56F35480-C2AE-4584-8925-6748C9D59BEE}" destId="{79FC0FD5-6CA3-41B3-BD8F-721820DD7BDD}" srcOrd="4" destOrd="0" presId="urn:microsoft.com/office/officeart/2005/8/layout/chevron1"/>
    <dgm:cxn modelId="{B7B40422-AE6F-4ED6-8403-993795CF30B2}" type="presParOf" srcId="{56F35480-C2AE-4584-8925-6748C9D59BEE}" destId="{AC831879-2938-4111-A2C8-2B1A7EAF239C}" srcOrd="5" destOrd="0" presId="urn:microsoft.com/office/officeart/2005/8/layout/chevron1"/>
    <dgm:cxn modelId="{8DAB8559-11DC-48C3-BC0D-ABF51344BED3}" type="presParOf" srcId="{56F35480-C2AE-4584-8925-6748C9D59BEE}" destId="{90E55292-6507-4DE6-9BC4-124B10B6D93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10EB4D0-54AF-43D5-83B9-340C7456E54A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6A031A03-FA26-43BF-BCBC-5B4D598B84E8}">
      <dgm:prSet phldrT="[Text]"/>
      <dgm:spPr/>
      <dgm:t>
        <a:bodyPr/>
        <a:lstStyle/>
        <a:p>
          <a:r>
            <a:rPr lang="en-US" dirty="0"/>
            <a:t>Background</a:t>
          </a:r>
        </a:p>
      </dgm:t>
    </dgm:pt>
    <dgm:pt modelId="{99657A9A-DD8B-4E2F-87C4-C22AA0817B68}" type="parTrans" cxnId="{11FBFDE3-8169-471E-9B46-4483FE2709C4}">
      <dgm:prSet/>
      <dgm:spPr/>
      <dgm:t>
        <a:bodyPr/>
        <a:lstStyle/>
        <a:p>
          <a:endParaRPr lang="en-US"/>
        </a:p>
      </dgm:t>
    </dgm:pt>
    <dgm:pt modelId="{A7468027-28EC-47F7-830B-2F3E5842C2F3}" type="sibTrans" cxnId="{11FBFDE3-8169-471E-9B46-4483FE2709C4}">
      <dgm:prSet/>
      <dgm:spPr/>
      <dgm:t>
        <a:bodyPr/>
        <a:lstStyle/>
        <a:p>
          <a:endParaRPr lang="en-US"/>
        </a:p>
      </dgm:t>
    </dgm:pt>
    <dgm:pt modelId="{53194974-7583-47BA-9F1F-D39302F9562B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Data Description</a:t>
          </a:r>
        </a:p>
      </dgm:t>
    </dgm:pt>
    <dgm:pt modelId="{4D08F153-849B-4C72-A2EE-4723E0851E02}" type="parTrans" cxnId="{735D41E7-D5EE-4495-A0A3-6FACA4650E5A}">
      <dgm:prSet/>
      <dgm:spPr/>
      <dgm:t>
        <a:bodyPr/>
        <a:lstStyle/>
        <a:p>
          <a:endParaRPr lang="en-US"/>
        </a:p>
      </dgm:t>
    </dgm:pt>
    <dgm:pt modelId="{54A4E558-A3BC-4566-97AA-D16805E4B95A}" type="sibTrans" cxnId="{735D41E7-D5EE-4495-A0A3-6FACA4650E5A}">
      <dgm:prSet/>
      <dgm:spPr/>
      <dgm:t>
        <a:bodyPr/>
        <a:lstStyle/>
        <a:p>
          <a:endParaRPr lang="en-US"/>
        </a:p>
      </dgm:t>
    </dgm:pt>
    <dgm:pt modelId="{C9EB50EE-78B8-4F91-B23A-FDA94CDB8856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Analysis</a:t>
          </a:r>
        </a:p>
      </dgm:t>
    </dgm:pt>
    <dgm:pt modelId="{79C498FF-C94F-4D3A-84A7-8B8432CE4877}" type="parTrans" cxnId="{9F115F40-DCD6-4DC4-B351-F838D44F87D8}">
      <dgm:prSet/>
      <dgm:spPr/>
      <dgm:t>
        <a:bodyPr/>
        <a:lstStyle/>
        <a:p>
          <a:endParaRPr lang="en-US"/>
        </a:p>
      </dgm:t>
    </dgm:pt>
    <dgm:pt modelId="{7917A2A2-ED82-4AB1-BA62-05ABECCD5EF7}" type="sibTrans" cxnId="{9F115F40-DCD6-4DC4-B351-F838D44F87D8}">
      <dgm:prSet/>
      <dgm:spPr/>
      <dgm:t>
        <a:bodyPr/>
        <a:lstStyle/>
        <a:p>
          <a:endParaRPr lang="en-US"/>
        </a:p>
      </dgm:t>
    </dgm:pt>
    <dgm:pt modelId="{F7398351-795A-48A2-8216-85D4571A1D7B}">
      <dgm:prSet phldrT="[Text]"/>
      <dgm:spPr>
        <a:solidFill>
          <a:srgbClr val="C7831F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Summary</a:t>
          </a:r>
        </a:p>
      </dgm:t>
    </dgm:pt>
    <dgm:pt modelId="{1107B97A-20BC-4895-B1B8-EF5B77D65146}" type="parTrans" cxnId="{E2AF7FA3-ABD1-49E4-A4DB-2021C67EF2E7}">
      <dgm:prSet/>
      <dgm:spPr/>
      <dgm:t>
        <a:bodyPr/>
        <a:lstStyle/>
        <a:p>
          <a:endParaRPr lang="en-US"/>
        </a:p>
      </dgm:t>
    </dgm:pt>
    <dgm:pt modelId="{2B396EE4-1AEF-4128-BFA6-9B8A70C1E6EF}" type="sibTrans" cxnId="{E2AF7FA3-ABD1-49E4-A4DB-2021C67EF2E7}">
      <dgm:prSet/>
      <dgm:spPr/>
      <dgm:t>
        <a:bodyPr/>
        <a:lstStyle/>
        <a:p>
          <a:endParaRPr lang="en-US"/>
        </a:p>
      </dgm:t>
    </dgm:pt>
    <dgm:pt modelId="{56F35480-C2AE-4584-8925-6748C9D59BEE}" type="pres">
      <dgm:prSet presAssocID="{C10EB4D0-54AF-43D5-83B9-340C7456E54A}" presName="Name0" presStyleCnt="0">
        <dgm:presLayoutVars>
          <dgm:dir/>
          <dgm:animLvl val="lvl"/>
          <dgm:resizeHandles val="exact"/>
        </dgm:presLayoutVars>
      </dgm:prSet>
      <dgm:spPr/>
    </dgm:pt>
    <dgm:pt modelId="{0ECD097E-33EB-4436-B8F4-439D72800DDF}" type="pres">
      <dgm:prSet presAssocID="{6A031A03-FA26-43BF-BCBC-5B4D598B84E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A710F8D-202E-42C3-A8AD-0D445E6AF502}" type="pres">
      <dgm:prSet presAssocID="{A7468027-28EC-47F7-830B-2F3E5842C2F3}" presName="parTxOnlySpace" presStyleCnt="0"/>
      <dgm:spPr/>
    </dgm:pt>
    <dgm:pt modelId="{67A573CA-D36F-46EC-9BDD-E5E2529211EC}" type="pres">
      <dgm:prSet presAssocID="{53194974-7583-47BA-9F1F-D39302F9562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D7C0486-E83E-426C-9BA5-B9E1DAE7549A}" type="pres">
      <dgm:prSet presAssocID="{54A4E558-A3BC-4566-97AA-D16805E4B95A}" presName="parTxOnlySpace" presStyleCnt="0"/>
      <dgm:spPr/>
    </dgm:pt>
    <dgm:pt modelId="{79FC0FD5-6CA3-41B3-BD8F-721820DD7BDD}" type="pres">
      <dgm:prSet presAssocID="{C9EB50EE-78B8-4F91-B23A-FDA94CDB885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C831879-2938-4111-A2C8-2B1A7EAF239C}" type="pres">
      <dgm:prSet presAssocID="{7917A2A2-ED82-4AB1-BA62-05ABECCD5EF7}" presName="parTxOnlySpace" presStyleCnt="0"/>
      <dgm:spPr/>
    </dgm:pt>
    <dgm:pt modelId="{90E55292-6507-4DE6-9BC4-124B10B6D93E}" type="pres">
      <dgm:prSet presAssocID="{F7398351-795A-48A2-8216-85D4571A1D7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193AE01-EBA4-42F4-9003-96DF0AF22A65}" type="presOf" srcId="{C9EB50EE-78B8-4F91-B23A-FDA94CDB8856}" destId="{79FC0FD5-6CA3-41B3-BD8F-721820DD7BDD}" srcOrd="0" destOrd="0" presId="urn:microsoft.com/office/officeart/2005/8/layout/chevron1"/>
    <dgm:cxn modelId="{D6C3B62E-450A-4D6A-8C72-88EE7FE44E56}" type="presOf" srcId="{6A031A03-FA26-43BF-BCBC-5B4D598B84E8}" destId="{0ECD097E-33EB-4436-B8F4-439D72800DDF}" srcOrd="0" destOrd="0" presId="urn:microsoft.com/office/officeart/2005/8/layout/chevron1"/>
    <dgm:cxn modelId="{9F115F40-DCD6-4DC4-B351-F838D44F87D8}" srcId="{C10EB4D0-54AF-43D5-83B9-340C7456E54A}" destId="{C9EB50EE-78B8-4F91-B23A-FDA94CDB8856}" srcOrd="2" destOrd="0" parTransId="{79C498FF-C94F-4D3A-84A7-8B8432CE4877}" sibTransId="{7917A2A2-ED82-4AB1-BA62-05ABECCD5EF7}"/>
    <dgm:cxn modelId="{DBAB448F-A392-4059-BA25-D0035F7F04D5}" type="presOf" srcId="{F7398351-795A-48A2-8216-85D4571A1D7B}" destId="{90E55292-6507-4DE6-9BC4-124B10B6D93E}" srcOrd="0" destOrd="0" presId="urn:microsoft.com/office/officeart/2005/8/layout/chevron1"/>
    <dgm:cxn modelId="{E2AF7FA3-ABD1-49E4-A4DB-2021C67EF2E7}" srcId="{C10EB4D0-54AF-43D5-83B9-340C7456E54A}" destId="{F7398351-795A-48A2-8216-85D4571A1D7B}" srcOrd="3" destOrd="0" parTransId="{1107B97A-20BC-4895-B1B8-EF5B77D65146}" sibTransId="{2B396EE4-1AEF-4128-BFA6-9B8A70C1E6EF}"/>
    <dgm:cxn modelId="{BA0A23D4-61FA-47F7-B2B5-8DB14B32352F}" type="presOf" srcId="{53194974-7583-47BA-9F1F-D39302F9562B}" destId="{67A573CA-D36F-46EC-9BDD-E5E2529211EC}" srcOrd="0" destOrd="0" presId="urn:microsoft.com/office/officeart/2005/8/layout/chevron1"/>
    <dgm:cxn modelId="{11FBFDE3-8169-471E-9B46-4483FE2709C4}" srcId="{C10EB4D0-54AF-43D5-83B9-340C7456E54A}" destId="{6A031A03-FA26-43BF-BCBC-5B4D598B84E8}" srcOrd="0" destOrd="0" parTransId="{99657A9A-DD8B-4E2F-87C4-C22AA0817B68}" sibTransId="{A7468027-28EC-47F7-830B-2F3E5842C2F3}"/>
    <dgm:cxn modelId="{735D41E7-D5EE-4495-A0A3-6FACA4650E5A}" srcId="{C10EB4D0-54AF-43D5-83B9-340C7456E54A}" destId="{53194974-7583-47BA-9F1F-D39302F9562B}" srcOrd="1" destOrd="0" parTransId="{4D08F153-849B-4C72-A2EE-4723E0851E02}" sibTransId="{54A4E558-A3BC-4566-97AA-D16805E4B95A}"/>
    <dgm:cxn modelId="{5C2BADF7-1277-4E51-B7FA-53717BA9D6B8}" type="presOf" srcId="{C10EB4D0-54AF-43D5-83B9-340C7456E54A}" destId="{56F35480-C2AE-4584-8925-6748C9D59BEE}" srcOrd="0" destOrd="0" presId="urn:microsoft.com/office/officeart/2005/8/layout/chevron1"/>
    <dgm:cxn modelId="{0687C6E3-40DC-4CA3-95AD-2C21B68E7B50}" type="presParOf" srcId="{56F35480-C2AE-4584-8925-6748C9D59BEE}" destId="{0ECD097E-33EB-4436-B8F4-439D72800DDF}" srcOrd="0" destOrd="0" presId="urn:microsoft.com/office/officeart/2005/8/layout/chevron1"/>
    <dgm:cxn modelId="{92F57245-BF16-4060-8E63-262C42953E7C}" type="presParOf" srcId="{56F35480-C2AE-4584-8925-6748C9D59BEE}" destId="{9A710F8D-202E-42C3-A8AD-0D445E6AF502}" srcOrd="1" destOrd="0" presId="urn:microsoft.com/office/officeart/2005/8/layout/chevron1"/>
    <dgm:cxn modelId="{AF59AEB2-32AF-462C-B7C4-B2EE1CE57BC1}" type="presParOf" srcId="{56F35480-C2AE-4584-8925-6748C9D59BEE}" destId="{67A573CA-D36F-46EC-9BDD-E5E2529211EC}" srcOrd="2" destOrd="0" presId="urn:microsoft.com/office/officeart/2005/8/layout/chevron1"/>
    <dgm:cxn modelId="{1E887B56-BF4F-44B5-B9B8-C89F4A7EE4CF}" type="presParOf" srcId="{56F35480-C2AE-4584-8925-6748C9D59BEE}" destId="{3D7C0486-E83E-426C-9BA5-B9E1DAE7549A}" srcOrd="3" destOrd="0" presId="urn:microsoft.com/office/officeart/2005/8/layout/chevron1"/>
    <dgm:cxn modelId="{FBEA07DD-A6EB-48FA-8734-1F110AE971BB}" type="presParOf" srcId="{56F35480-C2AE-4584-8925-6748C9D59BEE}" destId="{79FC0FD5-6CA3-41B3-BD8F-721820DD7BDD}" srcOrd="4" destOrd="0" presId="urn:microsoft.com/office/officeart/2005/8/layout/chevron1"/>
    <dgm:cxn modelId="{B7B40422-AE6F-4ED6-8403-993795CF30B2}" type="presParOf" srcId="{56F35480-C2AE-4584-8925-6748C9D59BEE}" destId="{AC831879-2938-4111-A2C8-2B1A7EAF239C}" srcOrd="5" destOrd="0" presId="urn:microsoft.com/office/officeart/2005/8/layout/chevron1"/>
    <dgm:cxn modelId="{8DAB8559-11DC-48C3-BC0D-ABF51344BED3}" type="presParOf" srcId="{56F35480-C2AE-4584-8925-6748C9D59BEE}" destId="{90E55292-6507-4DE6-9BC4-124B10B6D93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10EB4D0-54AF-43D5-83B9-340C7456E54A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6A031A03-FA26-43BF-BCBC-5B4D598B84E8}">
      <dgm:prSet phldrT="[Text]"/>
      <dgm:spPr/>
      <dgm:t>
        <a:bodyPr/>
        <a:lstStyle/>
        <a:p>
          <a:r>
            <a:rPr lang="en-US" dirty="0"/>
            <a:t>Background</a:t>
          </a:r>
        </a:p>
      </dgm:t>
    </dgm:pt>
    <dgm:pt modelId="{99657A9A-DD8B-4E2F-87C4-C22AA0817B68}" type="parTrans" cxnId="{11FBFDE3-8169-471E-9B46-4483FE2709C4}">
      <dgm:prSet/>
      <dgm:spPr/>
      <dgm:t>
        <a:bodyPr/>
        <a:lstStyle/>
        <a:p>
          <a:endParaRPr lang="en-US"/>
        </a:p>
      </dgm:t>
    </dgm:pt>
    <dgm:pt modelId="{A7468027-28EC-47F7-830B-2F3E5842C2F3}" type="sibTrans" cxnId="{11FBFDE3-8169-471E-9B46-4483FE2709C4}">
      <dgm:prSet/>
      <dgm:spPr/>
      <dgm:t>
        <a:bodyPr/>
        <a:lstStyle/>
        <a:p>
          <a:endParaRPr lang="en-US"/>
        </a:p>
      </dgm:t>
    </dgm:pt>
    <dgm:pt modelId="{53194974-7583-47BA-9F1F-D39302F9562B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Data Description</a:t>
          </a:r>
        </a:p>
      </dgm:t>
    </dgm:pt>
    <dgm:pt modelId="{4D08F153-849B-4C72-A2EE-4723E0851E02}" type="parTrans" cxnId="{735D41E7-D5EE-4495-A0A3-6FACA4650E5A}">
      <dgm:prSet/>
      <dgm:spPr/>
      <dgm:t>
        <a:bodyPr/>
        <a:lstStyle/>
        <a:p>
          <a:endParaRPr lang="en-US"/>
        </a:p>
      </dgm:t>
    </dgm:pt>
    <dgm:pt modelId="{54A4E558-A3BC-4566-97AA-D16805E4B95A}" type="sibTrans" cxnId="{735D41E7-D5EE-4495-A0A3-6FACA4650E5A}">
      <dgm:prSet/>
      <dgm:spPr/>
      <dgm:t>
        <a:bodyPr/>
        <a:lstStyle/>
        <a:p>
          <a:endParaRPr lang="en-US"/>
        </a:p>
      </dgm:t>
    </dgm:pt>
    <dgm:pt modelId="{C9EB50EE-78B8-4F91-B23A-FDA94CDB8856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Analysis</a:t>
          </a:r>
        </a:p>
      </dgm:t>
    </dgm:pt>
    <dgm:pt modelId="{79C498FF-C94F-4D3A-84A7-8B8432CE4877}" type="parTrans" cxnId="{9F115F40-DCD6-4DC4-B351-F838D44F87D8}">
      <dgm:prSet/>
      <dgm:spPr/>
      <dgm:t>
        <a:bodyPr/>
        <a:lstStyle/>
        <a:p>
          <a:endParaRPr lang="en-US"/>
        </a:p>
      </dgm:t>
    </dgm:pt>
    <dgm:pt modelId="{7917A2A2-ED82-4AB1-BA62-05ABECCD5EF7}" type="sibTrans" cxnId="{9F115F40-DCD6-4DC4-B351-F838D44F87D8}">
      <dgm:prSet/>
      <dgm:spPr/>
      <dgm:t>
        <a:bodyPr/>
        <a:lstStyle/>
        <a:p>
          <a:endParaRPr lang="en-US"/>
        </a:p>
      </dgm:t>
    </dgm:pt>
    <dgm:pt modelId="{F7398351-795A-48A2-8216-85D4571A1D7B}">
      <dgm:prSet phldrT="[Text]"/>
      <dgm:spPr>
        <a:solidFill>
          <a:srgbClr val="C7831F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Summary</a:t>
          </a:r>
        </a:p>
      </dgm:t>
    </dgm:pt>
    <dgm:pt modelId="{1107B97A-20BC-4895-B1B8-EF5B77D65146}" type="parTrans" cxnId="{E2AF7FA3-ABD1-49E4-A4DB-2021C67EF2E7}">
      <dgm:prSet/>
      <dgm:spPr/>
      <dgm:t>
        <a:bodyPr/>
        <a:lstStyle/>
        <a:p>
          <a:endParaRPr lang="en-US"/>
        </a:p>
      </dgm:t>
    </dgm:pt>
    <dgm:pt modelId="{2B396EE4-1AEF-4128-BFA6-9B8A70C1E6EF}" type="sibTrans" cxnId="{E2AF7FA3-ABD1-49E4-A4DB-2021C67EF2E7}">
      <dgm:prSet/>
      <dgm:spPr/>
      <dgm:t>
        <a:bodyPr/>
        <a:lstStyle/>
        <a:p>
          <a:endParaRPr lang="en-US"/>
        </a:p>
      </dgm:t>
    </dgm:pt>
    <dgm:pt modelId="{56F35480-C2AE-4584-8925-6748C9D59BEE}" type="pres">
      <dgm:prSet presAssocID="{C10EB4D0-54AF-43D5-83B9-340C7456E54A}" presName="Name0" presStyleCnt="0">
        <dgm:presLayoutVars>
          <dgm:dir/>
          <dgm:animLvl val="lvl"/>
          <dgm:resizeHandles val="exact"/>
        </dgm:presLayoutVars>
      </dgm:prSet>
      <dgm:spPr/>
    </dgm:pt>
    <dgm:pt modelId="{0ECD097E-33EB-4436-B8F4-439D72800DDF}" type="pres">
      <dgm:prSet presAssocID="{6A031A03-FA26-43BF-BCBC-5B4D598B84E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A710F8D-202E-42C3-A8AD-0D445E6AF502}" type="pres">
      <dgm:prSet presAssocID="{A7468027-28EC-47F7-830B-2F3E5842C2F3}" presName="parTxOnlySpace" presStyleCnt="0"/>
      <dgm:spPr/>
    </dgm:pt>
    <dgm:pt modelId="{67A573CA-D36F-46EC-9BDD-E5E2529211EC}" type="pres">
      <dgm:prSet presAssocID="{53194974-7583-47BA-9F1F-D39302F9562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D7C0486-E83E-426C-9BA5-B9E1DAE7549A}" type="pres">
      <dgm:prSet presAssocID="{54A4E558-A3BC-4566-97AA-D16805E4B95A}" presName="parTxOnlySpace" presStyleCnt="0"/>
      <dgm:spPr/>
    </dgm:pt>
    <dgm:pt modelId="{79FC0FD5-6CA3-41B3-BD8F-721820DD7BDD}" type="pres">
      <dgm:prSet presAssocID="{C9EB50EE-78B8-4F91-B23A-FDA94CDB885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C831879-2938-4111-A2C8-2B1A7EAF239C}" type="pres">
      <dgm:prSet presAssocID="{7917A2A2-ED82-4AB1-BA62-05ABECCD5EF7}" presName="parTxOnlySpace" presStyleCnt="0"/>
      <dgm:spPr/>
    </dgm:pt>
    <dgm:pt modelId="{90E55292-6507-4DE6-9BC4-124B10B6D93E}" type="pres">
      <dgm:prSet presAssocID="{F7398351-795A-48A2-8216-85D4571A1D7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193AE01-EBA4-42F4-9003-96DF0AF22A65}" type="presOf" srcId="{C9EB50EE-78B8-4F91-B23A-FDA94CDB8856}" destId="{79FC0FD5-6CA3-41B3-BD8F-721820DD7BDD}" srcOrd="0" destOrd="0" presId="urn:microsoft.com/office/officeart/2005/8/layout/chevron1"/>
    <dgm:cxn modelId="{D6C3B62E-450A-4D6A-8C72-88EE7FE44E56}" type="presOf" srcId="{6A031A03-FA26-43BF-BCBC-5B4D598B84E8}" destId="{0ECD097E-33EB-4436-B8F4-439D72800DDF}" srcOrd="0" destOrd="0" presId="urn:microsoft.com/office/officeart/2005/8/layout/chevron1"/>
    <dgm:cxn modelId="{9F115F40-DCD6-4DC4-B351-F838D44F87D8}" srcId="{C10EB4D0-54AF-43D5-83B9-340C7456E54A}" destId="{C9EB50EE-78B8-4F91-B23A-FDA94CDB8856}" srcOrd="2" destOrd="0" parTransId="{79C498FF-C94F-4D3A-84A7-8B8432CE4877}" sibTransId="{7917A2A2-ED82-4AB1-BA62-05ABECCD5EF7}"/>
    <dgm:cxn modelId="{DBAB448F-A392-4059-BA25-D0035F7F04D5}" type="presOf" srcId="{F7398351-795A-48A2-8216-85D4571A1D7B}" destId="{90E55292-6507-4DE6-9BC4-124B10B6D93E}" srcOrd="0" destOrd="0" presId="urn:microsoft.com/office/officeart/2005/8/layout/chevron1"/>
    <dgm:cxn modelId="{E2AF7FA3-ABD1-49E4-A4DB-2021C67EF2E7}" srcId="{C10EB4D0-54AF-43D5-83B9-340C7456E54A}" destId="{F7398351-795A-48A2-8216-85D4571A1D7B}" srcOrd="3" destOrd="0" parTransId="{1107B97A-20BC-4895-B1B8-EF5B77D65146}" sibTransId="{2B396EE4-1AEF-4128-BFA6-9B8A70C1E6EF}"/>
    <dgm:cxn modelId="{BA0A23D4-61FA-47F7-B2B5-8DB14B32352F}" type="presOf" srcId="{53194974-7583-47BA-9F1F-D39302F9562B}" destId="{67A573CA-D36F-46EC-9BDD-E5E2529211EC}" srcOrd="0" destOrd="0" presId="urn:microsoft.com/office/officeart/2005/8/layout/chevron1"/>
    <dgm:cxn modelId="{11FBFDE3-8169-471E-9B46-4483FE2709C4}" srcId="{C10EB4D0-54AF-43D5-83B9-340C7456E54A}" destId="{6A031A03-FA26-43BF-BCBC-5B4D598B84E8}" srcOrd="0" destOrd="0" parTransId="{99657A9A-DD8B-4E2F-87C4-C22AA0817B68}" sibTransId="{A7468027-28EC-47F7-830B-2F3E5842C2F3}"/>
    <dgm:cxn modelId="{735D41E7-D5EE-4495-A0A3-6FACA4650E5A}" srcId="{C10EB4D0-54AF-43D5-83B9-340C7456E54A}" destId="{53194974-7583-47BA-9F1F-D39302F9562B}" srcOrd="1" destOrd="0" parTransId="{4D08F153-849B-4C72-A2EE-4723E0851E02}" sibTransId="{54A4E558-A3BC-4566-97AA-D16805E4B95A}"/>
    <dgm:cxn modelId="{5C2BADF7-1277-4E51-B7FA-53717BA9D6B8}" type="presOf" srcId="{C10EB4D0-54AF-43D5-83B9-340C7456E54A}" destId="{56F35480-C2AE-4584-8925-6748C9D59BEE}" srcOrd="0" destOrd="0" presId="urn:microsoft.com/office/officeart/2005/8/layout/chevron1"/>
    <dgm:cxn modelId="{0687C6E3-40DC-4CA3-95AD-2C21B68E7B50}" type="presParOf" srcId="{56F35480-C2AE-4584-8925-6748C9D59BEE}" destId="{0ECD097E-33EB-4436-B8F4-439D72800DDF}" srcOrd="0" destOrd="0" presId="urn:microsoft.com/office/officeart/2005/8/layout/chevron1"/>
    <dgm:cxn modelId="{92F57245-BF16-4060-8E63-262C42953E7C}" type="presParOf" srcId="{56F35480-C2AE-4584-8925-6748C9D59BEE}" destId="{9A710F8D-202E-42C3-A8AD-0D445E6AF502}" srcOrd="1" destOrd="0" presId="urn:microsoft.com/office/officeart/2005/8/layout/chevron1"/>
    <dgm:cxn modelId="{AF59AEB2-32AF-462C-B7C4-B2EE1CE57BC1}" type="presParOf" srcId="{56F35480-C2AE-4584-8925-6748C9D59BEE}" destId="{67A573CA-D36F-46EC-9BDD-E5E2529211EC}" srcOrd="2" destOrd="0" presId="urn:microsoft.com/office/officeart/2005/8/layout/chevron1"/>
    <dgm:cxn modelId="{1E887B56-BF4F-44B5-B9B8-C89F4A7EE4CF}" type="presParOf" srcId="{56F35480-C2AE-4584-8925-6748C9D59BEE}" destId="{3D7C0486-E83E-426C-9BA5-B9E1DAE7549A}" srcOrd="3" destOrd="0" presId="urn:microsoft.com/office/officeart/2005/8/layout/chevron1"/>
    <dgm:cxn modelId="{FBEA07DD-A6EB-48FA-8734-1F110AE971BB}" type="presParOf" srcId="{56F35480-C2AE-4584-8925-6748C9D59BEE}" destId="{79FC0FD5-6CA3-41B3-BD8F-721820DD7BDD}" srcOrd="4" destOrd="0" presId="urn:microsoft.com/office/officeart/2005/8/layout/chevron1"/>
    <dgm:cxn modelId="{B7B40422-AE6F-4ED6-8403-993795CF30B2}" type="presParOf" srcId="{56F35480-C2AE-4584-8925-6748C9D59BEE}" destId="{AC831879-2938-4111-A2C8-2B1A7EAF239C}" srcOrd="5" destOrd="0" presId="urn:microsoft.com/office/officeart/2005/8/layout/chevron1"/>
    <dgm:cxn modelId="{8DAB8559-11DC-48C3-BC0D-ABF51344BED3}" type="presParOf" srcId="{56F35480-C2AE-4584-8925-6748C9D59BEE}" destId="{90E55292-6507-4DE6-9BC4-124B10B6D93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0EB4D0-54AF-43D5-83B9-340C7456E54A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6A031A03-FA26-43BF-BCBC-5B4D598B84E8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Background</a:t>
          </a:r>
        </a:p>
      </dgm:t>
    </dgm:pt>
    <dgm:pt modelId="{99657A9A-DD8B-4E2F-87C4-C22AA0817B68}" type="parTrans" cxnId="{11FBFDE3-8169-471E-9B46-4483FE2709C4}">
      <dgm:prSet/>
      <dgm:spPr/>
      <dgm:t>
        <a:bodyPr/>
        <a:lstStyle/>
        <a:p>
          <a:endParaRPr lang="en-US"/>
        </a:p>
      </dgm:t>
    </dgm:pt>
    <dgm:pt modelId="{A7468027-28EC-47F7-830B-2F3E5842C2F3}" type="sibTrans" cxnId="{11FBFDE3-8169-471E-9B46-4483FE2709C4}">
      <dgm:prSet/>
      <dgm:spPr/>
      <dgm:t>
        <a:bodyPr/>
        <a:lstStyle/>
        <a:p>
          <a:endParaRPr lang="en-US"/>
        </a:p>
      </dgm:t>
    </dgm:pt>
    <dgm:pt modelId="{53194974-7583-47BA-9F1F-D39302F9562B}">
      <dgm:prSet phldrT="[Text]"/>
      <dgm:spPr>
        <a:noFill/>
      </dgm:spPr>
      <dgm:t>
        <a:bodyPr/>
        <a:lstStyle/>
        <a:p>
          <a:r>
            <a:rPr lang="en-US" dirty="0"/>
            <a:t>Data Description</a:t>
          </a:r>
        </a:p>
      </dgm:t>
    </dgm:pt>
    <dgm:pt modelId="{4D08F153-849B-4C72-A2EE-4723E0851E02}" type="parTrans" cxnId="{735D41E7-D5EE-4495-A0A3-6FACA4650E5A}">
      <dgm:prSet/>
      <dgm:spPr/>
      <dgm:t>
        <a:bodyPr/>
        <a:lstStyle/>
        <a:p>
          <a:endParaRPr lang="en-US"/>
        </a:p>
      </dgm:t>
    </dgm:pt>
    <dgm:pt modelId="{54A4E558-A3BC-4566-97AA-D16805E4B95A}" type="sibTrans" cxnId="{735D41E7-D5EE-4495-A0A3-6FACA4650E5A}">
      <dgm:prSet/>
      <dgm:spPr/>
      <dgm:t>
        <a:bodyPr/>
        <a:lstStyle/>
        <a:p>
          <a:endParaRPr lang="en-US"/>
        </a:p>
      </dgm:t>
    </dgm:pt>
    <dgm:pt modelId="{C9EB50EE-78B8-4F91-B23A-FDA94CDB8856}">
      <dgm:prSet phldrT="[Text]"/>
      <dgm:spPr>
        <a:noFill/>
      </dgm:spPr>
      <dgm:t>
        <a:bodyPr/>
        <a:lstStyle/>
        <a:p>
          <a:r>
            <a:rPr lang="en-US" dirty="0"/>
            <a:t>Analysis</a:t>
          </a:r>
        </a:p>
      </dgm:t>
    </dgm:pt>
    <dgm:pt modelId="{79C498FF-C94F-4D3A-84A7-8B8432CE4877}" type="parTrans" cxnId="{9F115F40-DCD6-4DC4-B351-F838D44F87D8}">
      <dgm:prSet/>
      <dgm:spPr/>
      <dgm:t>
        <a:bodyPr/>
        <a:lstStyle/>
        <a:p>
          <a:endParaRPr lang="en-US"/>
        </a:p>
      </dgm:t>
    </dgm:pt>
    <dgm:pt modelId="{7917A2A2-ED82-4AB1-BA62-05ABECCD5EF7}" type="sibTrans" cxnId="{9F115F40-DCD6-4DC4-B351-F838D44F87D8}">
      <dgm:prSet/>
      <dgm:spPr/>
      <dgm:t>
        <a:bodyPr/>
        <a:lstStyle/>
        <a:p>
          <a:endParaRPr lang="en-US"/>
        </a:p>
      </dgm:t>
    </dgm:pt>
    <dgm:pt modelId="{F7398351-795A-48A2-8216-85D4571A1D7B}">
      <dgm:prSet phldrT="[Text]"/>
      <dgm:spPr>
        <a:noFill/>
      </dgm:spPr>
      <dgm:t>
        <a:bodyPr/>
        <a:lstStyle/>
        <a:p>
          <a:r>
            <a:rPr lang="en-US" dirty="0"/>
            <a:t>Summary</a:t>
          </a:r>
        </a:p>
      </dgm:t>
    </dgm:pt>
    <dgm:pt modelId="{1107B97A-20BC-4895-B1B8-EF5B77D65146}" type="parTrans" cxnId="{E2AF7FA3-ABD1-49E4-A4DB-2021C67EF2E7}">
      <dgm:prSet/>
      <dgm:spPr/>
      <dgm:t>
        <a:bodyPr/>
        <a:lstStyle/>
        <a:p>
          <a:endParaRPr lang="en-US"/>
        </a:p>
      </dgm:t>
    </dgm:pt>
    <dgm:pt modelId="{2B396EE4-1AEF-4128-BFA6-9B8A70C1E6EF}" type="sibTrans" cxnId="{E2AF7FA3-ABD1-49E4-A4DB-2021C67EF2E7}">
      <dgm:prSet/>
      <dgm:spPr/>
      <dgm:t>
        <a:bodyPr/>
        <a:lstStyle/>
        <a:p>
          <a:endParaRPr lang="en-US"/>
        </a:p>
      </dgm:t>
    </dgm:pt>
    <dgm:pt modelId="{56F35480-C2AE-4584-8925-6748C9D59BEE}" type="pres">
      <dgm:prSet presAssocID="{C10EB4D0-54AF-43D5-83B9-340C7456E54A}" presName="Name0" presStyleCnt="0">
        <dgm:presLayoutVars>
          <dgm:dir/>
          <dgm:animLvl val="lvl"/>
          <dgm:resizeHandles val="exact"/>
        </dgm:presLayoutVars>
      </dgm:prSet>
      <dgm:spPr/>
    </dgm:pt>
    <dgm:pt modelId="{0ECD097E-33EB-4436-B8F4-439D72800DDF}" type="pres">
      <dgm:prSet presAssocID="{6A031A03-FA26-43BF-BCBC-5B4D598B84E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A710F8D-202E-42C3-A8AD-0D445E6AF502}" type="pres">
      <dgm:prSet presAssocID="{A7468027-28EC-47F7-830B-2F3E5842C2F3}" presName="parTxOnlySpace" presStyleCnt="0"/>
      <dgm:spPr/>
    </dgm:pt>
    <dgm:pt modelId="{67A573CA-D36F-46EC-9BDD-E5E2529211EC}" type="pres">
      <dgm:prSet presAssocID="{53194974-7583-47BA-9F1F-D39302F9562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D7C0486-E83E-426C-9BA5-B9E1DAE7549A}" type="pres">
      <dgm:prSet presAssocID="{54A4E558-A3BC-4566-97AA-D16805E4B95A}" presName="parTxOnlySpace" presStyleCnt="0"/>
      <dgm:spPr/>
    </dgm:pt>
    <dgm:pt modelId="{79FC0FD5-6CA3-41B3-BD8F-721820DD7BDD}" type="pres">
      <dgm:prSet presAssocID="{C9EB50EE-78B8-4F91-B23A-FDA94CDB885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C831879-2938-4111-A2C8-2B1A7EAF239C}" type="pres">
      <dgm:prSet presAssocID="{7917A2A2-ED82-4AB1-BA62-05ABECCD5EF7}" presName="parTxOnlySpace" presStyleCnt="0"/>
      <dgm:spPr/>
    </dgm:pt>
    <dgm:pt modelId="{90E55292-6507-4DE6-9BC4-124B10B6D93E}" type="pres">
      <dgm:prSet presAssocID="{F7398351-795A-48A2-8216-85D4571A1D7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193AE01-EBA4-42F4-9003-96DF0AF22A65}" type="presOf" srcId="{C9EB50EE-78B8-4F91-B23A-FDA94CDB8856}" destId="{79FC0FD5-6CA3-41B3-BD8F-721820DD7BDD}" srcOrd="0" destOrd="0" presId="urn:microsoft.com/office/officeart/2005/8/layout/chevron1"/>
    <dgm:cxn modelId="{D6C3B62E-450A-4D6A-8C72-88EE7FE44E56}" type="presOf" srcId="{6A031A03-FA26-43BF-BCBC-5B4D598B84E8}" destId="{0ECD097E-33EB-4436-B8F4-439D72800DDF}" srcOrd="0" destOrd="0" presId="urn:microsoft.com/office/officeart/2005/8/layout/chevron1"/>
    <dgm:cxn modelId="{9F115F40-DCD6-4DC4-B351-F838D44F87D8}" srcId="{C10EB4D0-54AF-43D5-83B9-340C7456E54A}" destId="{C9EB50EE-78B8-4F91-B23A-FDA94CDB8856}" srcOrd="2" destOrd="0" parTransId="{79C498FF-C94F-4D3A-84A7-8B8432CE4877}" sibTransId="{7917A2A2-ED82-4AB1-BA62-05ABECCD5EF7}"/>
    <dgm:cxn modelId="{DBAB448F-A392-4059-BA25-D0035F7F04D5}" type="presOf" srcId="{F7398351-795A-48A2-8216-85D4571A1D7B}" destId="{90E55292-6507-4DE6-9BC4-124B10B6D93E}" srcOrd="0" destOrd="0" presId="urn:microsoft.com/office/officeart/2005/8/layout/chevron1"/>
    <dgm:cxn modelId="{E2AF7FA3-ABD1-49E4-A4DB-2021C67EF2E7}" srcId="{C10EB4D0-54AF-43D5-83B9-340C7456E54A}" destId="{F7398351-795A-48A2-8216-85D4571A1D7B}" srcOrd="3" destOrd="0" parTransId="{1107B97A-20BC-4895-B1B8-EF5B77D65146}" sibTransId="{2B396EE4-1AEF-4128-BFA6-9B8A70C1E6EF}"/>
    <dgm:cxn modelId="{BA0A23D4-61FA-47F7-B2B5-8DB14B32352F}" type="presOf" srcId="{53194974-7583-47BA-9F1F-D39302F9562B}" destId="{67A573CA-D36F-46EC-9BDD-E5E2529211EC}" srcOrd="0" destOrd="0" presId="urn:microsoft.com/office/officeart/2005/8/layout/chevron1"/>
    <dgm:cxn modelId="{11FBFDE3-8169-471E-9B46-4483FE2709C4}" srcId="{C10EB4D0-54AF-43D5-83B9-340C7456E54A}" destId="{6A031A03-FA26-43BF-BCBC-5B4D598B84E8}" srcOrd="0" destOrd="0" parTransId="{99657A9A-DD8B-4E2F-87C4-C22AA0817B68}" sibTransId="{A7468027-28EC-47F7-830B-2F3E5842C2F3}"/>
    <dgm:cxn modelId="{735D41E7-D5EE-4495-A0A3-6FACA4650E5A}" srcId="{C10EB4D0-54AF-43D5-83B9-340C7456E54A}" destId="{53194974-7583-47BA-9F1F-D39302F9562B}" srcOrd="1" destOrd="0" parTransId="{4D08F153-849B-4C72-A2EE-4723E0851E02}" sibTransId="{54A4E558-A3BC-4566-97AA-D16805E4B95A}"/>
    <dgm:cxn modelId="{5C2BADF7-1277-4E51-B7FA-53717BA9D6B8}" type="presOf" srcId="{C10EB4D0-54AF-43D5-83B9-340C7456E54A}" destId="{56F35480-C2AE-4584-8925-6748C9D59BEE}" srcOrd="0" destOrd="0" presId="urn:microsoft.com/office/officeart/2005/8/layout/chevron1"/>
    <dgm:cxn modelId="{0687C6E3-40DC-4CA3-95AD-2C21B68E7B50}" type="presParOf" srcId="{56F35480-C2AE-4584-8925-6748C9D59BEE}" destId="{0ECD097E-33EB-4436-B8F4-439D72800DDF}" srcOrd="0" destOrd="0" presId="urn:microsoft.com/office/officeart/2005/8/layout/chevron1"/>
    <dgm:cxn modelId="{92F57245-BF16-4060-8E63-262C42953E7C}" type="presParOf" srcId="{56F35480-C2AE-4584-8925-6748C9D59BEE}" destId="{9A710F8D-202E-42C3-A8AD-0D445E6AF502}" srcOrd="1" destOrd="0" presId="urn:microsoft.com/office/officeart/2005/8/layout/chevron1"/>
    <dgm:cxn modelId="{AF59AEB2-32AF-462C-B7C4-B2EE1CE57BC1}" type="presParOf" srcId="{56F35480-C2AE-4584-8925-6748C9D59BEE}" destId="{67A573CA-D36F-46EC-9BDD-E5E2529211EC}" srcOrd="2" destOrd="0" presId="urn:microsoft.com/office/officeart/2005/8/layout/chevron1"/>
    <dgm:cxn modelId="{1E887B56-BF4F-44B5-B9B8-C89F4A7EE4CF}" type="presParOf" srcId="{56F35480-C2AE-4584-8925-6748C9D59BEE}" destId="{3D7C0486-E83E-426C-9BA5-B9E1DAE7549A}" srcOrd="3" destOrd="0" presId="urn:microsoft.com/office/officeart/2005/8/layout/chevron1"/>
    <dgm:cxn modelId="{FBEA07DD-A6EB-48FA-8734-1F110AE971BB}" type="presParOf" srcId="{56F35480-C2AE-4584-8925-6748C9D59BEE}" destId="{79FC0FD5-6CA3-41B3-BD8F-721820DD7BDD}" srcOrd="4" destOrd="0" presId="urn:microsoft.com/office/officeart/2005/8/layout/chevron1"/>
    <dgm:cxn modelId="{B7B40422-AE6F-4ED6-8403-993795CF30B2}" type="presParOf" srcId="{56F35480-C2AE-4584-8925-6748C9D59BEE}" destId="{AC831879-2938-4111-A2C8-2B1A7EAF239C}" srcOrd="5" destOrd="0" presId="urn:microsoft.com/office/officeart/2005/8/layout/chevron1"/>
    <dgm:cxn modelId="{8DAB8559-11DC-48C3-BC0D-ABF51344BED3}" type="presParOf" srcId="{56F35480-C2AE-4584-8925-6748C9D59BEE}" destId="{90E55292-6507-4DE6-9BC4-124B10B6D93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0EB4D0-54AF-43D5-83B9-340C7456E54A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6A031A03-FA26-43BF-BCBC-5B4D598B84E8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Background</a:t>
          </a:r>
        </a:p>
      </dgm:t>
    </dgm:pt>
    <dgm:pt modelId="{99657A9A-DD8B-4E2F-87C4-C22AA0817B68}" type="parTrans" cxnId="{11FBFDE3-8169-471E-9B46-4483FE2709C4}">
      <dgm:prSet/>
      <dgm:spPr/>
      <dgm:t>
        <a:bodyPr/>
        <a:lstStyle/>
        <a:p>
          <a:endParaRPr lang="en-US"/>
        </a:p>
      </dgm:t>
    </dgm:pt>
    <dgm:pt modelId="{A7468027-28EC-47F7-830B-2F3E5842C2F3}" type="sibTrans" cxnId="{11FBFDE3-8169-471E-9B46-4483FE2709C4}">
      <dgm:prSet/>
      <dgm:spPr/>
      <dgm:t>
        <a:bodyPr/>
        <a:lstStyle/>
        <a:p>
          <a:endParaRPr lang="en-US"/>
        </a:p>
      </dgm:t>
    </dgm:pt>
    <dgm:pt modelId="{53194974-7583-47BA-9F1F-D39302F9562B}">
      <dgm:prSet phldrT="[Text]"/>
      <dgm:spPr>
        <a:noFill/>
      </dgm:spPr>
      <dgm:t>
        <a:bodyPr/>
        <a:lstStyle/>
        <a:p>
          <a:r>
            <a:rPr lang="en-US" dirty="0"/>
            <a:t>Data Description</a:t>
          </a:r>
        </a:p>
      </dgm:t>
    </dgm:pt>
    <dgm:pt modelId="{4D08F153-849B-4C72-A2EE-4723E0851E02}" type="parTrans" cxnId="{735D41E7-D5EE-4495-A0A3-6FACA4650E5A}">
      <dgm:prSet/>
      <dgm:spPr/>
      <dgm:t>
        <a:bodyPr/>
        <a:lstStyle/>
        <a:p>
          <a:endParaRPr lang="en-US"/>
        </a:p>
      </dgm:t>
    </dgm:pt>
    <dgm:pt modelId="{54A4E558-A3BC-4566-97AA-D16805E4B95A}" type="sibTrans" cxnId="{735D41E7-D5EE-4495-A0A3-6FACA4650E5A}">
      <dgm:prSet/>
      <dgm:spPr/>
      <dgm:t>
        <a:bodyPr/>
        <a:lstStyle/>
        <a:p>
          <a:endParaRPr lang="en-US"/>
        </a:p>
      </dgm:t>
    </dgm:pt>
    <dgm:pt modelId="{C9EB50EE-78B8-4F91-B23A-FDA94CDB8856}">
      <dgm:prSet phldrT="[Text]"/>
      <dgm:spPr>
        <a:noFill/>
      </dgm:spPr>
      <dgm:t>
        <a:bodyPr/>
        <a:lstStyle/>
        <a:p>
          <a:r>
            <a:rPr lang="en-US" dirty="0"/>
            <a:t>Analysis</a:t>
          </a:r>
        </a:p>
      </dgm:t>
    </dgm:pt>
    <dgm:pt modelId="{79C498FF-C94F-4D3A-84A7-8B8432CE4877}" type="parTrans" cxnId="{9F115F40-DCD6-4DC4-B351-F838D44F87D8}">
      <dgm:prSet/>
      <dgm:spPr/>
      <dgm:t>
        <a:bodyPr/>
        <a:lstStyle/>
        <a:p>
          <a:endParaRPr lang="en-US"/>
        </a:p>
      </dgm:t>
    </dgm:pt>
    <dgm:pt modelId="{7917A2A2-ED82-4AB1-BA62-05ABECCD5EF7}" type="sibTrans" cxnId="{9F115F40-DCD6-4DC4-B351-F838D44F87D8}">
      <dgm:prSet/>
      <dgm:spPr/>
      <dgm:t>
        <a:bodyPr/>
        <a:lstStyle/>
        <a:p>
          <a:endParaRPr lang="en-US"/>
        </a:p>
      </dgm:t>
    </dgm:pt>
    <dgm:pt modelId="{F7398351-795A-48A2-8216-85D4571A1D7B}">
      <dgm:prSet phldrT="[Text]"/>
      <dgm:spPr>
        <a:noFill/>
      </dgm:spPr>
      <dgm:t>
        <a:bodyPr/>
        <a:lstStyle/>
        <a:p>
          <a:r>
            <a:rPr lang="en-US" dirty="0"/>
            <a:t>Summary</a:t>
          </a:r>
        </a:p>
      </dgm:t>
    </dgm:pt>
    <dgm:pt modelId="{1107B97A-20BC-4895-B1B8-EF5B77D65146}" type="parTrans" cxnId="{E2AF7FA3-ABD1-49E4-A4DB-2021C67EF2E7}">
      <dgm:prSet/>
      <dgm:spPr/>
      <dgm:t>
        <a:bodyPr/>
        <a:lstStyle/>
        <a:p>
          <a:endParaRPr lang="en-US"/>
        </a:p>
      </dgm:t>
    </dgm:pt>
    <dgm:pt modelId="{2B396EE4-1AEF-4128-BFA6-9B8A70C1E6EF}" type="sibTrans" cxnId="{E2AF7FA3-ABD1-49E4-A4DB-2021C67EF2E7}">
      <dgm:prSet/>
      <dgm:spPr/>
      <dgm:t>
        <a:bodyPr/>
        <a:lstStyle/>
        <a:p>
          <a:endParaRPr lang="en-US"/>
        </a:p>
      </dgm:t>
    </dgm:pt>
    <dgm:pt modelId="{56F35480-C2AE-4584-8925-6748C9D59BEE}" type="pres">
      <dgm:prSet presAssocID="{C10EB4D0-54AF-43D5-83B9-340C7456E54A}" presName="Name0" presStyleCnt="0">
        <dgm:presLayoutVars>
          <dgm:dir/>
          <dgm:animLvl val="lvl"/>
          <dgm:resizeHandles val="exact"/>
        </dgm:presLayoutVars>
      </dgm:prSet>
      <dgm:spPr/>
    </dgm:pt>
    <dgm:pt modelId="{0ECD097E-33EB-4436-B8F4-439D72800DDF}" type="pres">
      <dgm:prSet presAssocID="{6A031A03-FA26-43BF-BCBC-5B4D598B84E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A710F8D-202E-42C3-A8AD-0D445E6AF502}" type="pres">
      <dgm:prSet presAssocID="{A7468027-28EC-47F7-830B-2F3E5842C2F3}" presName="parTxOnlySpace" presStyleCnt="0"/>
      <dgm:spPr/>
    </dgm:pt>
    <dgm:pt modelId="{67A573CA-D36F-46EC-9BDD-E5E2529211EC}" type="pres">
      <dgm:prSet presAssocID="{53194974-7583-47BA-9F1F-D39302F9562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D7C0486-E83E-426C-9BA5-B9E1DAE7549A}" type="pres">
      <dgm:prSet presAssocID="{54A4E558-A3BC-4566-97AA-D16805E4B95A}" presName="parTxOnlySpace" presStyleCnt="0"/>
      <dgm:spPr/>
    </dgm:pt>
    <dgm:pt modelId="{79FC0FD5-6CA3-41B3-BD8F-721820DD7BDD}" type="pres">
      <dgm:prSet presAssocID="{C9EB50EE-78B8-4F91-B23A-FDA94CDB885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C831879-2938-4111-A2C8-2B1A7EAF239C}" type="pres">
      <dgm:prSet presAssocID="{7917A2A2-ED82-4AB1-BA62-05ABECCD5EF7}" presName="parTxOnlySpace" presStyleCnt="0"/>
      <dgm:spPr/>
    </dgm:pt>
    <dgm:pt modelId="{90E55292-6507-4DE6-9BC4-124B10B6D93E}" type="pres">
      <dgm:prSet presAssocID="{F7398351-795A-48A2-8216-85D4571A1D7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193AE01-EBA4-42F4-9003-96DF0AF22A65}" type="presOf" srcId="{C9EB50EE-78B8-4F91-B23A-FDA94CDB8856}" destId="{79FC0FD5-6CA3-41B3-BD8F-721820DD7BDD}" srcOrd="0" destOrd="0" presId="urn:microsoft.com/office/officeart/2005/8/layout/chevron1"/>
    <dgm:cxn modelId="{D6C3B62E-450A-4D6A-8C72-88EE7FE44E56}" type="presOf" srcId="{6A031A03-FA26-43BF-BCBC-5B4D598B84E8}" destId="{0ECD097E-33EB-4436-B8F4-439D72800DDF}" srcOrd="0" destOrd="0" presId="urn:microsoft.com/office/officeart/2005/8/layout/chevron1"/>
    <dgm:cxn modelId="{9F115F40-DCD6-4DC4-B351-F838D44F87D8}" srcId="{C10EB4D0-54AF-43D5-83B9-340C7456E54A}" destId="{C9EB50EE-78B8-4F91-B23A-FDA94CDB8856}" srcOrd="2" destOrd="0" parTransId="{79C498FF-C94F-4D3A-84A7-8B8432CE4877}" sibTransId="{7917A2A2-ED82-4AB1-BA62-05ABECCD5EF7}"/>
    <dgm:cxn modelId="{DBAB448F-A392-4059-BA25-D0035F7F04D5}" type="presOf" srcId="{F7398351-795A-48A2-8216-85D4571A1D7B}" destId="{90E55292-6507-4DE6-9BC4-124B10B6D93E}" srcOrd="0" destOrd="0" presId="urn:microsoft.com/office/officeart/2005/8/layout/chevron1"/>
    <dgm:cxn modelId="{E2AF7FA3-ABD1-49E4-A4DB-2021C67EF2E7}" srcId="{C10EB4D0-54AF-43D5-83B9-340C7456E54A}" destId="{F7398351-795A-48A2-8216-85D4571A1D7B}" srcOrd="3" destOrd="0" parTransId="{1107B97A-20BC-4895-B1B8-EF5B77D65146}" sibTransId="{2B396EE4-1AEF-4128-BFA6-9B8A70C1E6EF}"/>
    <dgm:cxn modelId="{BA0A23D4-61FA-47F7-B2B5-8DB14B32352F}" type="presOf" srcId="{53194974-7583-47BA-9F1F-D39302F9562B}" destId="{67A573CA-D36F-46EC-9BDD-E5E2529211EC}" srcOrd="0" destOrd="0" presId="urn:microsoft.com/office/officeart/2005/8/layout/chevron1"/>
    <dgm:cxn modelId="{11FBFDE3-8169-471E-9B46-4483FE2709C4}" srcId="{C10EB4D0-54AF-43D5-83B9-340C7456E54A}" destId="{6A031A03-FA26-43BF-BCBC-5B4D598B84E8}" srcOrd="0" destOrd="0" parTransId="{99657A9A-DD8B-4E2F-87C4-C22AA0817B68}" sibTransId="{A7468027-28EC-47F7-830B-2F3E5842C2F3}"/>
    <dgm:cxn modelId="{735D41E7-D5EE-4495-A0A3-6FACA4650E5A}" srcId="{C10EB4D0-54AF-43D5-83B9-340C7456E54A}" destId="{53194974-7583-47BA-9F1F-D39302F9562B}" srcOrd="1" destOrd="0" parTransId="{4D08F153-849B-4C72-A2EE-4723E0851E02}" sibTransId="{54A4E558-A3BC-4566-97AA-D16805E4B95A}"/>
    <dgm:cxn modelId="{5C2BADF7-1277-4E51-B7FA-53717BA9D6B8}" type="presOf" srcId="{C10EB4D0-54AF-43D5-83B9-340C7456E54A}" destId="{56F35480-C2AE-4584-8925-6748C9D59BEE}" srcOrd="0" destOrd="0" presId="urn:microsoft.com/office/officeart/2005/8/layout/chevron1"/>
    <dgm:cxn modelId="{0687C6E3-40DC-4CA3-95AD-2C21B68E7B50}" type="presParOf" srcId="{56F35480-C2AE-4584-8925-6748C9D59BEE}" destId="{0ECD097E-33EB-4436-B8F4-439D72800DDF}" srcOrd="0" destOrd="0" presId="urn:microsoft.com/office/officeart/2005/8/layout/chevron1"/>
    <dgm:cxn modelId="{92F57245-BF16-4060-8E63-262C42953E7C}" type="presParOf" srcId="{56F35480-C2AE-4584-8925-6748C9D59BEE}" destId="{9A710F8D-202E-42C3-A8AD-0D445E6AF502}" srcOrd="1" destOrd="0" presId="urn:microsoft.com/office/officeart/2005/8/layout/chevron1"/>
    <dgm:cxn modelId="{AF59AEB2-32AF-462C-B7C4-B2EE1CE57BC1}" type="presParOf" srcId="{56F35480-C2AE-4584-8925-6748C9D59BEE}" destId="{67A573CA-D36F-46EC-9BDD-E5E2529211EC}" srcOrd="2" destOrd="0" presId="urn:microsoft.com/office/officeart/2005/8/layout/chevron1"/>
    <dgm:cxn modelId="{1E887B56-BF4F-44B5-B9B8-C89F4A7EE4CF}" type="presParOf" srcId="{56F35480-C2AE-4584-8925-6748C9D59BEE}" destId="{3D7C0486-E83E-426C-9BA5-B9E1DAE7549A}" srcOrd="3" destOrd="0" presId="urn:microsoft.com/office/officeart/2005/8/layout/chevron1"/>
    <dgm:cxn modelId="{FBEA07DD-A6EB-48FA-8734-1F110AE971BB}" type="presParOf" srcId="{56F35480-C2AE-4584-8925-6748C9D59BEE}" destId="{79FC0FD5-6CA3-41B3-BD8F-721820DD7BDD}" srcOrd="4" destOrd="0" presId="urn:microsoft.com/office/officeart/2005/8/layout/chevron1"/>
    <dgm:cxn modelId="{B7B40422-AE6F-4ED6-8403-993795CF30B2}" type="presParOf" srcId="{56F35480-C2AE-4584-8925-6748C9D59BEE}" destId="{AC831879-2938-4111-A2C8-2B1A7EAF239C}" srcOrd="5" destOrd="0" presId="urn:microsoft.com/office/officeart/2005/8/layout/chevron1"/>
    <dgm:cxn modelId="{8DAB8559-11DC-48C3-BC0D-ABF51344BED3}" type="presParOf" srcId="{56F35480-C2AE-4584-8925-6748C9D59BEE}" destId="{90E55292-6507-4DE6-9BC4-124B10B6D93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10EB4D0-54AF-43D5-83B9-340C7456E54A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6A031A03-FA26-43BF-BCBC-5B4D598B84E8}">
      <dgm:prSet phldrT="[Text]"/>
      <dgm:spPr/>
      <dgm:t>
        <a:bodyPr/>
        <a:lstStyle/>
        <a:p>
          <a:r>
            <a:rPr lang="en-US" dirty="0"/>
            <a:t>Background</a:t>
          </a:r>
        </a:p>
      </dgm:t>
    </dgm:pt>
    <dgm:pt modelId="{99657A9A-DD8B-4E2F-87C4-C22AA0817B68}" type="parTrans" cxnId="{11FBFDE3-8169-471E-9B46-4483FE2709C4}">
      <dgm:prSet/>
      <dgm:spPr/>
      <dgm:t>
        <a:bodyPr/>
        <a:lstStyle/>
        <a:p>
          <a:endParaRPr lang="en-US"/>
        </a:p>
      </dgm:t>
    </dgm:pt>
    <dgm:pt modelId="{A7468027-28EC-47F7-830B-2F3E5842C2F3}" type="sibTrans" cxnId="{11FBFDE3-8169-471E-9B46-4483FE2709C4}">
      <dgm:prSet/>
      <dgm:spPr/>
      <dgm:t>
        <a:bodyPr/>
        <a:lstStyle/>
        <a:p>
          <a:endParaRPr lang="en-US"/>
        </a:p>
      </dgm:t>
    </dgm:pt>
    <dgm:pt modelId="{53194974-7583-47BA-9F1F-D39302F9562B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Data Description</a:t>
          </a:r>
        </a:p>
      </dgm:t>
    </dgm:pt>
    <dgm:pt modelId="{4D08F153-849B-4C72-A2EE-4723E0851E02}" type="parTrans" cxnId="{735D41E7-D5EE-4495-A0A3-6FACA4650E5A}">
      <dgm:prSet/>
      <dgm:spPr/>
      <dgm:t>
        <a:bodyPr/>
        <a:lstStyle/>
        <a:p>
          <a:endParaRPr lang="en-US"/>
        </a:p>
      </dgm:t>
    </dgm:pt>
    <dgm:pt modelId="{54A4E558-A3BC-4566-97AA-D16805E4B95A}" type="sibTrans" cxnId="{735D41E7-D5EE-4495-A0A3-6FACA4650E5A}">
      <dgm:prSet/>
      <dgm:spPr/>
      <dgm:t>
        <a:bodyPr/>
        <a:lstStyle/>
        <a:p>
          <a:endParaRPr lang="en-US"/>
        </a:p>
      </dgm:t>
    </dgm:pt>
    <dgm:pt modelId="{C9EB50EE-78B8-4F91-B23A-FDA94CDB8856}">
      <dgm:prSet phldrT="[Text]"/>
      <dgm:spPr>
        <a:noFill/>
      </dgm:spPr>
      <dgm:t>
        <a:bodyPr/>
        <a:lstStyle/>
        <a:p>
          <a:r>
            <a:rPr lang="en-US" dirty="0"/>
            <a:t>Analysis</a:t>
          </a:r>
        </a:p>
      </dgm:t>
    </dgm:pt>
    <dgm:pt modelId="{79C498FF-C94F-4D3A-84A7-8B8432CE4877}" type="parTrans" cxnId="{9F115F40-DCD6-4DC4-B351-F838D44F87D8}">
      <dgm:prSet/>
      <dgm:spPr/>
      <dgm:t>
        <a:bodyPr/>
        <a:lstStyle/>
        <a:p>
          <a:endParaRPr lang="en-US"/>
        </a:p>
      </dgm:t>
    </dgm:pt>
    <dgm:pt modelId="{7917A2A2-ED82-4AB1-BA62-05ABECCD5EF7}" type="sibTrans" cxnId="{9F115F40-DCD6-4DC4-B351-F838D44F87D8}">
      <dgm:prSet/>
      <dgm:spPr/>
      <dgm:t>
        <a:bodyPr/>
        <a:lstStyle/>
        <a:p>
          <a:endParaRPr lang="en-US"/>
        </a:p>
      </dgm:t>
    </dgm:pt>
    <dgm:pt modelId="{F7398351-795A-48A2-8216-85D4571A1D7B}">
      <dgm:prSet phldrT="[Text]"/>
      <dgm:spPr>
        <a:noFill/>
      </dgm:spPr>
      <dgm:t>
        <a:bodyPr/>
        <a:lstStyle/>
        <a:p>
          <a:r>
            <a:rPr lang="en-US" dirty="0"/>
            <a:t>Summary</a:t>
          </a:r>
        </a:p>
      </dgm:t>
    </dgm:pt>
    <dgm:pt modelId="{1107B97A-20BC-4895-B1B8-EF5B77D65146}" type="parTrans" cxnId="{E2AF7FA3-ABD1-49E4-A4DB-2021C67EF2E7}">
      <dgm:prSet/>
      <dgm:spPr/>
      <dgm:t>
        <a:bodyPr/>
        <a:lstStyle/>
        <a:p>
          <a:endParaRPr lang="en-US"/>
        </a:p>
      </dgm:t>
    </dgm:pt>
    <dgm:pt modelId="{2B396EE4-1AEF-4128-BFA6-9B8A70C1E6EF}" type="sibTrans" cxnId="{E2AF7FA3-ABD1-49E4-A4DB-2021C67EF2E7}">
      <dgm:prSet/>
      <dgm:spPr/>
      <dgm:t>
        <a:bodyPr/>
        <a:lstStyle/>
        <a:p>
          <a:endParaRPr lang="en-US"/>
        </a:p>
      </dgm:t>
    </dgm:pt>
    <dgm:pt modelId="{56F35480-C2AE-4584-8925-6748C9D59BEE}" type="pres">
      <dgm:prSet presAssocID="{C10EB4D0-54AF-43D5-83B9-340C7456E54A}" presName="Name0" presStyleCnt="0">
        <dgm:presLayoutVars>
          <dgm:dir/>
          <dgm:animLvl val="lvl"/>
          <dgm:resizeHandles val="exact"/>
        </dgm:presLayoutVars>
      </dgm:prSet>
      <dgm:spPr/>
    </dgm:pt>
    <dgm:pt modelId="{0ECD097E-33EB-4436-B8F4-439D72800DDF}" type="pres">
      <dgm:prSet presAssocID="{6A031A03-FA26-43BF-BCBC-5B4D598B84E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A710F8D-202E-42C3-A8AD-0D445E6AF502}" type="pres">
      <dgm:prSet presAssocID="{A7468027-28EC-47F7-830B-2F3E5842C2F3}" presName="parTxOnlySpace" presStyleCnt="0"/>
      <dgm:spPr/>
    </dgm:pt>
    <dgm:pt modelId="{67A573CA-D36F-46EC-9BDD-E5E2529211EC}" type="pres">
      <dgm:prSet presAssocID="{53194974-7583-47BA-9F1F-D39302F9562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D7C0486-E83E-426C-9BA5-B9E1DAE7549A}" type="pres">
      <dgm:prSet presAssocID="{54A4E558-A3BC-4566-97AA-D16805E4B95A}" presName="parTxOnlySpace" presStyleCnt="0"/>
      <dgm:spPr/>
    </dgm:pt>
    <dgm:pt modelId="{79FC0FD5-6CA3-41B3-BD8F-721820DD7BDD}" type="pres">
      <dgm:prSet presAssocID="{C9EB50EE-78B8-4F91-B23A-FDA94CDB885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C831879-2938-4111-A2C8-2B1A7EAF239C}" type="pres">
      <dgm:prSet presAssocID="{7917A2A2-ED82-4AB1-BA62-05ABECCD5EF7}" presName="parTxOnlySpace" presStyleCnt="0"/>
      <dgm:spPr/>
    </dgm:pt>
    <dgm:pt modelId="{90E55292-6507-4DE6-9BC4-124B10B6D93E}" type="pres">
      <dgm:prSet presAssocID="{F7398351-795A-48A2-8216-85D4571A1D7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193AE01-EBA4-42F4-9003-96DF0AF22A65}" type="presOf" srcId="{C9EB50EE-78B8-4F91-B23A-FDA94CDB8856}" destId="{79FC0FD5-6CA3-41B3-BD8F-721820DD7BDD}" srcOrd="0" destOrd="0" presId="urn:microsoft.com/office/officeart/2005/8/layout/chevron1"/>
    <dgm:cxn modelId="{D6C3B62E-450A-4D6A-8C72-88EE7FE44E56}" type="presOf" srcId="{6A031A03-FA26-43BF-BCBC-5B4D598B84E8}" destId="{0ECD097E-33EB-4436-B8F4-439D72800DDF}" srcOrd="0" destOrd="0" presId="urn:microsoft.com/office/officeart/2005/8/layout/chevron1"/>
    <dgm:cxn modelId="{9F115F40-DCD6-4DC4-B351-F838D44F87D8}" srcId="{C10EB4D0-54AF-43D5-83B9-340C7456E54A}" destId="{C9EB50EE-78B8-4F91-B23A-FDA94CDB8856}" srcOrd="2" destOrd="0" parTransId="{79C498FF-C94F-4D3A-84A7-8B8432CE4877}" sibTransId="{7917A2A2-ED82-4AB1-BA62-05ABECCD5EF7}"/>
    <dgm:cxn modelId="{DBAB448F-A392-4059-BA25-D0035F7F04D5}" type="presOf" srcId="{F7398351-795A-48A2-8216-85D4571A1D7B}" destId="{90E55292-6507-4DE6-9BC4-124B10B6D93E}" srcOrd="0" destOrd="0" presId="urn:microsoft.com/office/officeart/2005/8/layout/chevron1"/>
    <dgm:cxn modelId="{E2AF7FA3-ABD1-49E4-A4DB-2021C67EF2E7}" srcId="{C10EB4D0-54AF-43D5-83B9-340C7456E54A}" destId="{F7398351-795A-48A2-8216-85D4571A1D7B}" srcOrd="3" destOrd="0" parTransId="{1107B97A-20BC-4895-B1B8-EF5B77D65146}" sibTransId="{2B396EE4-1AEF-4128-BFA6-9B8A70C1E6EF}"/>
    <dgm:cxn modelId="{BA0A23D4-61FA-47F7-B2B5-8DB14B32352F}" type="presOf" srcId="{53194974-7583-47BA-9F1F-D39302F9562B}" destId="{67A573CA-D36F-46EC-9BDD-E5E2529211EC}" srcOrd="0" destOrd="0" presId="urn:microsoft.com/office/officeart/2005/8/layout/chevron1"/>
    <dgm:cxn modelId="{11FBFDE3-8169-471E-9B46-4483FE2709C4}" srcId="{C10EB4D0-54AF-43D5-83B9-340C7456E54A}" destId="{6A031A03-FA26-43BF-BCBC-5B4D598B84E8}" srcOrd="0" destOrd="0" parTransId="{99657A9A-DD8B-4E2F-87C4-C22AA0817B68}" sibTransId="{A7468027-28EC-47F7-830B-2F3E5842C2F3}"/>
    <dgm:cxn modelId="{735D41E7-D5EE-4495-A0A3-6FACA4650E5A}" srcId="{C10EB4D0-54AF-43D5-83B9-340C7456E54A}" destId="{53194974-7583-47BA-9F1F-D39302F9562B}" srcOrd="1" destOrd="0" parTransId="{4D08F153-849B-4C72-A2EE-4723E0851E02}" sibTransId="{54A4E558-A3BC-4566-97AA-D16805E4B95A}"/>
    <dgm:cxn modelId="{5C2BADF7-1277-4E51-B7FA-53717BA9D6B8}" type="presOf" srcId="{C10EB4D0-54AF-43D5-83B9-340C7456E54A}" destId="{56F35480-C2AE-4584-8925-6748C9D59BEE}" srcOrd="0" destOrd="0" presId="urn:microsoft.com/office/officeart/2005/8/layout/chevron1"/>
    <dgm:cxn modelId="{0687C6E3-40DC-4CA3-95AD-2C21B68E7B50}" type="presParOf" srcId="{56F35480-C2AE-4584-8925-6748C9D59BEE}" destId="{0ECD097E-33EB-4436-B8F4-439D72800DDF}" srcOrd="0" destOrd="0" presId="urn:microsoft.com/office/officeart/2005/8/layout/chevron1"/>
    <dgm:cxn modelId="{92F57245-BF16-4060-8E63-262C42953E7C}" type="presParOf" srcId="{56F35480-C2AE-4584-8925-6748C9D59BEE}" destId="{9A710F8D-202E-42C3-A8AD-0D445E6AF502}" srcOrd="1" destOrd="0" presId="urn:microsoft.com/office/officeart/2005/8/layout/chevron1"/>
    <dgm:cxn modelId="{AF59AEB2-32AF-462C-B7C4-B2EE1CE57BC1}" type="presParOf" srcId="{56F35480-C2AE-4584-8925-6748C9D59BEE}" destId="{67A573CA-D36F-46EC-9BDD-E5E2529211EC}" srcOrd="2" destOrd="0" presId="urn:microsoft.com/office/officeart/2005/8/layout/chevron1"/>
    <dgm:cxn modelId="{1E887B56-BF4F-44B5-B9B8-C89F4A7EE4CF}" type="presParOf" srcId="{56F35480-C2AE-4584-8925-6748C9D59BEE}" destId="{3D7C0486-E83E-426C-9BA5-B9E1DAE7549A}" srcOrd="3" destOrd="0" presId="urn:microsoft.com/office/officeart/2005/8/layout/chevron1"/>
    <dgm:cxn modelId="{FBEA07DD-A6EB-48FA-8734-1F110AE971BB}" type="presParOf" srcId="{56F35480-C2AE-4584-8925-6748C9D59BEE}" destId="{79FC0FD5-6CA3-41B3-BD8F-721820DD7BDD}" srcOrd="4" destOrd="0" presId="urn:microsoft.com/office/officeart/2005/8/layout/chevron1"/>
    <dgm:cxn modelId="{B7B40422-AE6F-4ED6-8403-993795CF30B2}" type="presParOf" srcId="{56F35480-C2AE-4584-8925-6748C9D59BEE}" destId="{AC831879-2938-4111-A2C8-2B1A7EAF239C}" srcOrd="5" destOrd="0" presId="urn:microsoft.com/office/officeart/2005/8/layout/chevron1"/>
    <dgm:cxn modelId="{8DAB8559-11DC-48C3-BC0D-ABF51344BED3}" type="presParOf" srcId="{56F35480-C2AE-4584-8925-6748C9D59BEE}" destId="{90E55292-6507-4DE6-9BC4-124B10B6D93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0EB4D0-54AF-43D5-83B9-340C7456E54A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6A031A03-FA26-43BF-BCBC-5B4D598B84E8}">
      <dgm:prSet phldrT="[Text]"/>
      <dgm:spPr/>
      <dgm:t>
        <a:bodyPr/>
        <a:lstStyle/>
        <a:p>
          <a:r>
            <a:rPr lang="en-US" dirty="0"/>
            <a:t>Background</a:t>
          </a:r>
        </a:p>
      </dgm:t>
    </dgm:pt>
    <dgm:pt modelId="{99657A9A-DD8B-4E2F-87C4-C22AA0817B68}" type="parTrans" cxnId="{11FBFDE3-8169-471E-9B46-4483FE2709C4}">
      <dgm:prSet/>
      <dgm:spPr/>
      <dgm:t>
        <a:bodyPr/>
        <a:lstStyle/>
        <a:p>
          <a:endParaRPr lang="en-US"/>
        </a:p>
      </dgm:t>
    </dgm:pt>
    <dgm:pt modelId="{A7468027-28EC-47F7-830B-2F3E5842C2F3}" type="sibTrans" cxnId="{11FBFDE3-8169-471E-9B46-4483FE2709C4}">
      <dgm:prSet/>
      <dgm:spPr/>
      <dgm:t>
        <a:bodyPr/>
        <a:lstStyle/>
        <a:p>
          <a:endParaRPr lang="en-US"/>
        </a:p>
      </dgm:t>
    </dgm:pt>
    <dgm:pt modelId="{53194974-7583-47BA-9F1F-D39302F9562B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Data Description</a:t>
          </a:r>
        </a:p>
      </dgm:t>
    </dgm:pt>
    <dgm:pt modelId="{4D08F153-849B-4C72-A2EE-4723E0851E02}" type="parTrans" cxnId="{735D41E7-D5EE-4495-A0A3-6FACA4650E5A}">
      <dgm:prSet/>
      <dgm:spPr/>
      <dgm:t>
        <a:bodyPr/>
        <a:lstStyle/>
        <a:p>
          <a:endParaRPr lang="en-US"/>
        </a:p>
      </dgm:t>
    </dgm:pt>
    <dgm:pt modelId="{54A4E558-A3BC-4566-97AA-D16805E4B95A}" type="sibTrans" cxnId="{735D41E7-D5EE-4495-A0A3-6FACA4650E5A}">
      <dgm:prSet/>
      <dgm:spPr/>
      <dgm:t>
        <a:bodyPr/>
        <a:lstStyle/>
        <a:p>
          <a:endParaRPr lang="en-US"/>
        </a:p>
      </dgm:t>
    </dgm:pt>
    <dgm:pt modelId="{C9EB50EE-78B8-4F91-B23A-FDA94CDB8856}">
      <dgm:prSet phldrT="[Text]"/>
      <dgm:spPr>
        <a:solidFill>
          <a:srgbClr val="C7831F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Analysis</a:t>
          </a:r>
        </a:p>
      </dgm:t>
    </dgm:pt>
    <dgm:pt modelId="{79C498FF-C94F-4D3A-84A7-8B8432CE4877}" type="parTrans" cxnId="{9F115F40-DCD6-4DC4-B351-F838D44F87D8}">
      <dgm:prSet/>
      <dgm:spPr/>
      <dgm:t>
        <a:bodyPr/>
        <a:lstStyle/>
        <a:p>
          <a:endParaRPr lang="en-US"/>
        </a:p>
      </dgm:t>
    </dgm:pt>
    <dgm:pt modelId="{7917A2A2-ED82-4AB1-BA62-05ABECCD5EF7}" type="sibTrans" cxnId="{9F115F40-DCD6-4DC4-B351-F838D44F87D8}">
      <dgm:prSet/>
      <dgm:spPr/>
      <dgm:t>
        <a:bodyPr/>
        <a:lstStyle/>
        <a:p>
          <a:endParaRPr lang="en-US"/>
        </a:p>
      </dgm:t>
    </dgm:pt>
    <dgm:pt modelId="{F7398351-795A-48A2-8216-85D4571A1D7B}">
      <dgm:prSet phldrT="[Text]"/>
      <dgm:spPr>
        <a:noFill/>
      </dgm:spPr>
      <dgm:t>
        <a:bodyPr/>
        <a:lstStyle/>
        <a:p>
          <a:r>
            <a:rPr lang="en-US" dirty="0"/>
            <a:t>Summary</a:t>
          </a:r>
        </a:p>
      </dgm:t>
    </dgm:pt>
    <dgm:pt modelId="{1107B97A-20BC-4895-B1B8-EF5B77D65146}" type="parTrans" cxnId="{E2AF7FA3-ABD1-49E4-A4DB-2021C67EF2E7}">
      <dgm:prSet/>
      <dgm:spPr/>
      <dgm:t>
        <a:bodyPr/>
        <a:lstStyle/>
        <a:p>
          <a:endParaRPr lang="en-US"/>
        </a:p>
      </dgm:t>
    </dgm:pt>
    <dgm:pt modelId="{2B396EE4-1AEF-4128-BFA6-9B8A70C1E6EF}" type="sibTrans" cxnId="{E2AF7FA3-ABD1-49E4-A4DB-2021C67EF2E7}">
      <dgm:prSet/>
      <dgm:spPr/>
      <dgm:t>
        <a:bodyPr/>
        <a:lstStyle/>
        <a:p>
          <a:endParaRPr lang="en-US"/>
        </a:p>
      </dgm:t>
    </dgm:pt>
    <dgm:pt modelId="{56F35480-C2AE-4584-8925-6748C9D59BEE}" type="pres">
      <dgm:prSet presAssocID="{C10EB4D0-54AF-43D5-83B9-340C7456E54A}" presName="Name0" presStyleCnt="0">
        <dgm:presLayoutVars>
          <dgm:dir/>
          <dgm:animLvl val="lvl"/>
          <dgm:resizeHandles val="exact"/>
        </dgm:presLayoutVars>
      </dgm:prSet>
      <dgm:spPr/>
    </dgm:pt>
    <dgm:pt modelId="{0ECD097E-33EB-4436-B8F4-439D72800DDF}" type="pres">
      <dgm:prSet presAssocID="{6A031A03-FA26-43BF-BCBC-5B4D598B84E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A710F8D-202E-42C3-A8AD-0D445E6AF502}" type="pres">
      <dgm:prSet presAssocID="{A7468027-28EC-47F7-830B-2F3E5842C2F3}" presName="parTxOnlySpace" presStyleCnt="0"/>
      <dgm:spPr/>
    </dgm:pt>
    <dgm:pt modelId="{67A573CA-D36F-46EC-9BDD-E5E2529211EC}" type="pres">
      <dgm:prSet presAssocID="{53194974-7583-47BA-9F1F-D39302F9562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D7C0486-E83E-426C-9BA5-B9E1DAE7549A}" type="pres">
      <dgm:prSet presAssocID="{54A4E558-A3BC-4566-97AA-D16805E4B95A}" presName="parTxOnlySpace" presStyleCnt="0"/>
      <dgm:spPr/>
    </dgm:pt>
    <dgm:pt modelId="{79FC0FD5-6CA3-41B3-BD8F-721820DD7BDD}" type="pres">
      <dgm:prSet presAssocID="{C9EB50EE-78B8-4F91-B23A-FDA94CDB885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C831879-2938-4111-A2C8-2B1A7EAF239C}" type="pres">
      <dgm:prSet presAssocID="{7917A2A2-ED82-4AB1-BA62-05ABECCD5EF7}" presName="parTxOnlySpace" presStyleCnt="0"/>
      <dgm:spPr/>
    </dgm:pt>
    <dgm:pt modelId="{90E55292-6507-4DE6-9BC4-124B10B6D93E}" type="pres">
      <dgm:prSet presAssocID="{F7398351-795A-48A2-8216-85D4571A1D7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193AE01-EBA4-42F4-9003-96DF0AF22A65}" type="presOf" srcId="{C9EB50EE-78B8-4F91-B23A-FDA94CDB8856}" destId="{79FC0FD5-6CA3-41B3-BD8F-721820DD7BDD}" srcOrd="0" destOrd="0" presId="urn:microsoft.com/office/officeart/2005/8/layout/chevron1"/>
    <dgm:cxn modelId="{D6C3B62E-450A-4D6A-8C72-88EE7FE44E56}" type="presOf" srcId="{6A031A03-FA26-43BF-BCBC-5B4D598B84E8}" destId="{0ECD097E-33EB-4436-B8F4-439D72800DDF}" srcOrd="0" destOrd="0" presId="urn:microsoft.com/office/officeart/2005/8/layout/chevron1"/>
    <dgm:cxn modelId="{9F115F40-DCD6-4DC4-B351-F838D44F87D8}" srcId="{C10EB4D0-54AF-43D5-83B9-340C7456E54A}" destId="{C9EB50EE-78B8-4F91-B23A-FDA94CDB8856}" srcOrd="2" destOrd="0" parTransId="{79C498FF-C94F-4D3A-84A7-8B8432CE4877}" sibTransId="{7917A2A2-ED82-4AB1-BA62-05ABECCD5EF7}"/>
    <dgm:cxn modelId="{DBAB448F-A392-4059-BA25-D0035F7F04D5}" type="presOf" srcId="{F7398351-795A-48A2-8216-85D4571A1D7B}" destId="{90E55292-6507-4DE6-9BC4-124B10B6D93E}" srcOrd="0" destOrd="0" presId="urn:microsoft.com/office/officeart/2005/8/layout/chevron1"/>
    <dgm:cxn modelId="{E2AF7FA3-ABD1-49E4-A4DB-2021C67EF2E7}" srcId="{C10EB4D0-54AF-43D5-83B9-340C7456E54A}" destId="{F7398351-795A-48A2-8216-85D4571A1D7B}" srcOrd="3" destOrd="0" parTransId="{1107B97A-20BC-4895-B1B8-EF5B77D65146}" sibTransId="{2B396EE4-1AEF-4128-BFA6-9B8A70C1E6EF}"/>
    <dgm:cxn modelId="{BA0A23D4-61FA-47F7-B2B5-8DB14B32352F}" type="presOf" srcId="{53194974-7583-47BA-9F1F-D39302F9562B}" destId="{67A573CA-D36F-46EC-9BDD-E5E2529211EC}" srcOrd="0" destOrd="0" presId="urn:microsoft.com/office/officeart/2005/8/layout/chevron1"/>
    <dgm:cxn modelId="{11FBFDE3-8169-471E-9B46-4483FE2709C4}" srcId="{C10EB4D0-54AF-43D5-83B9-340C7456E54A}" destId="{6A031A03-FA26-43BF-BCBC-5B4D598B84E8}" srcOrd="0" destOrd="0" parTransId="{99657A9A-DD8B-4E2F-87C4-C22AA0817B68}" sibTransId="{A7468027-28EC-47F7-830B-2F3E5842C2F3}"/>
    <dgm:cxn modelId="{735D41E7-D5EE-4495-A0A3-6FACA4650E5A}" srcId="{C10EB4D0-54AF-43D5-83B9-340C7456E54A}" destId="{53194974-7583-47BA-9F1F-D39302F9562B}" srcOrd="1" destOrd="0" parTransId="{4D08F153-849B-4C72-A2EE-4723E0851E02}" sibTransId="{54A4E558-A3BC-4566-97AA-D16805E4B95A}"/>
    <dgm:cxn modelId="{5C2BADF7-1277-4E51-B7FA-53717BA9D6B8}" type="presOf" srcId="{C10EB4D0-54AF-43D5-83B9-340C7456E54A}" destId="{56F35480-C2AE-4584-8925-6748C9D59BEE}" srcOrd="0" destOrd="0" presId="urn:microsoft.com/office/officeart/2005/8/layout/chevron1"/>
    <dgm:cxn modelId="{0687C6E3-40DC-4CA3-95AD-2C21B68E7B50}" type="presParOf" srcId="{56F35480-C2AE-4584-8925-6748C9D59BEE}" destId="{0ECD097E-33EB-4436-B8F4-439D72800DDF}" srcOrd="0" destOrd="0" presId="urn:microsoft.com/office/officeart/2005/8/layout/chevron1"/>
    <dgm:cxn modelId="{92F57245-BF16-4060-8E63-262C42953E7C}" type="presParOf" srcId="{56F35480-C2AE-4584-8925-6748C9D59BEE}" destId="{9A710F8D-202E-42C3-A8AD-0D445E6AF502}" srcOrd="1" destOrd="0" presId="urn:microsoft.com/office/officeart/2005/8/layout/chevron1"/>
    <dgm:cxn modelId="{AF59AEB2-32AF-462C-B7C4-B2EE1CE57BC1}" type="presParOf" srcId="{56F35480-C2AE-4584-8925-6748C9D59BEE}" destId="{67A573CA-D36F-46EC-9BDD-E5E2529211EC}" srcOrd="2" destOrd="0" presId="urn:microsoft.com/office/officeart/2005/8/layout/chevron1"/>
    <dgm:cxn modelId="{1E887B56-BF4F-44B5-B9B8-C89F4A7EE4CF}" type="presParOf" srcId="{56F35480-C2AE-4584-8925-6748C9D59BEE}" destId="{3D7C0486-E83E-426C-9BA5-B9E1DAE7549A}" srcOrd="3" destOrd="0" presId="urn:microsoft.com/office/officeart/2005/8/layout/chevron1"/>
    <dgm:cxn modelId="{FBEA07DD-A6EB-48FA-8734-1F110AE971BB}" type="presParOf" srcId="{56F35480-C2AE-4584-8925-6748C9D59BEE}" destId="{79FC0FD5-6CA3-41B3-BD8F-721820DD7BDD}" srcOrd="4" destOrd="0" presId="urn:microsoft.com/office/officeart/2005/8/layout/chevron1"/>
    <dgm:cxn modelId="{B7B40422-AE6F-4ED6-8403-993795CF30B2}" type="presParOf" srcId="{56F35480-C2AE-4584-8925-6748C9D59BEE}" destId="{AC831879-2938-4111-A2C8-2B1A7EAF239C}" srcOrd="5" destOrd="0" presId="urn:microsoft.com/office/officeart/2005/8/layout/chevron1"/>
    <dgm:cxn modelId="{8DAB8559-11DC-48C3-BC0D-ABF51344BED3}" type="presParOf" srcId="{56F35480-C2AE-4584-8925-6748C9D59BEE}" destId="{90E55292-6507-4DE6-9BC4-124B10B6D93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10EB4D0-54AF-43D5-83B9-340C7456E54A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6A031A03-FA26-43BF-BCBC-5B4D598B84E8}">
      <dgm:prSet phldrT="[Text]"/>
      <dgm:spPr/>
      <dgm:t>
        <a:bodyPr/>
        <a:lstStyle/>
        <a:p>
          <a:r>
            <a:rPr lang="en-US" dirty="0"/>
            <a:t>Background</a:t>
          </a:r>
        </a:p>
      </dgm:t>
    </dgm:pt>
    <dgm:pt modelId="{99657A9A-DD8B-4E2F-87C4-C22AA0817B68}" type="parTrans" cxnId="{11FBFDE3-8169-471E-9B46-4483FE2709C4}">
      <dgm:prSet/>
      <dgm:spPr/>
      <dgm:t>
        <a:bodyPr/>
        <a:lstStyle/>
        <a:p>
          <a:endParaRPr lang="en-US"/>
        </a:p>
      </dgm:t>
    </dgm:pt>
    <dgm:pt modelId="{A7468027-28EC-47F7-830B-2F3E5842C2F3}" type="sibTrans" cxnId="{11FBFDE3-8169-471E-9B46-4483FE2709C4}">
      <dgm:prSet/>
      <dgm:spPr/>
      <dgm:t>
        <a:bodyPr/>
        <a:lstStyle/>
        <a:p>
          <a:endParaRPr lang="en-US"/>
        </a:p>
      </dgm:t>
    </dgm:pt>
    <dgm:pt modelId="{53194974-7583-47BA-9F1F-D39302F9562B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Data Description</a:t>
          </a:r>
        </a:p>
      </dgm:t>
    </dgm:pt>
    <dgm:pt modelId="{4D08F153-849B-4C72-A2EE-4723E0851E02}" type="parTrans" cxnId="{735D41E7-D5EE-4495-A0A3-6FACA4650E5A}">
      <dgm:prSet/>
      <dgm:spPr/>
      <dgm:t>
        <a:bodyPr/>
        <a:lstStyle/>
        <a:p>
          <a:endParaRPr lang="en-US"/>
        </a:p>
      </dgm:t>
    </dgm:pt>
    <dgm:pt modelId="{54A4E558-A3BC-4566-97AA-D16805E4B95A}" type="sibTrans" cxnId="{735D41E7-D5EE-4495-A0A3-6FACA4650E5A}">
      <dgm:prSet/>
      <dgm:spPr/>
      <dgm:t>
        <a:bodyPr/>
        <a:lstStyle/>
        <a:p>
          <a:endParaRPr lang="en-US"/>
        </a:p>
      </dgm:t>
    </dgm:pt>
    <dgm:pt modelId="{C9EB50EE-78B8-4F91-B23A-FDA94CDB8856}">
      <dgm:prSet phldrT="[Text]"/>
      <dgm:spPr>
        <a:solidFill>
          <a:srgbClr val="C7831F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Analysis</a:t>
          </a:r>
        </a:p>
      </dgm:t>
    </dgm:pt>
    <dgm:pt modelId="{79C498FF-C94F-4D3A-84A7-8B8432CE4877}" type="parTrans" cxnId="{9F115F40-DCD6-4DC4-B351-F838D44F87D8}">
      <dgm:prSet/>
      <dgm:spPr/>
      <dgm:t>
        <a:bodyPr/>
        <a:lstStyle/>
        <a:p>
          <a:endParaRPr lang="en-US"/>
        </a:p>
      </dgm:t>
    </dgm:pt>
    <dgm:pt modelId="{7917A2A2-ED82-4AB1-BA62-05ABECCD5EF7}" type="sibTrans" cxnId="{9F115F40-DCD6-4DC4-B351-F838D44F87D8}">
      <dgm:prSet/>
      <dgm:spPr/>
      <dgm:t>
        <a:bodyPr/>
        <a:lstStyle/>
        <a:p>
          <a:endParaRPr lang="en-US"/>
        </a:p>
      </dgm:t>
    </dgm:pt>
    <dgm:pt modelId="{F7398351-795A-48A2-8216-85D4571A1D7B}">
      <dgm:prSet phldrT="[Text]"/>
      <dgm:spPr>
        <a:noFill/>
      </dgm:spPr>
      <dgm:t>
        <a:bodyPr/>
        <a:lstStyle/>
        <a:p>
          <a:r>
            <a:rPr lang="en-US" dirty="0"/>
            <a:t>Summary</a:t>
          </a:r>
        </a:p>
      </dgm:t>
    </dgm:pt>
    <dgm:pt modelId="{1107B97A-20BC-4895-B1B8-EF5B77D65146}" type="parTrans" cxnId="{E2AF7FA3-ABD1-49E4-A4DB-2021C67EF2E7}">
      <dgm:prSet/>
      <dgm:spPr/>
      <dgm:t>
        <a:bodyPr/>
        <a:lstStyle/>
        <a:p>
          <a:endParaRPr lang="en-US"/>
        </a:p>
      </dgm:t>
    </dgm:pt>
    <dgm:pt modelId="{2B396EE4-1AEF-4128-BFA6-9B8A70C1E6EF}" type="sibTrans" cxnId="{E2AF7FA3-ABD1-49E4-A4DB-2021C67EF2E7}">
      <dgm:prSet/>
      <dgm:spPr/>
      <dgm:t>
        <a:bodyPr/>
        <a:lstStyle/>
        <a:p>
          <a:endParaRPr lang="en-US"/>
        </a:p>
      </dgm:t>
    </dgm:pt>
    <dgm:pt modelId="{56F35480-C2AE-4584-8925-6748C9D59BEE}" type="pres">
      <dgm:prSet presAssocID="{C10EB4D0-54AF-43D5-83B9-340C7456E54A}" presName="Name0" presStyleCnt="0">
        <dgm:presLayoutVars>
          <dgm:dir/>
          <dgm:animLvl val="lvl"/>
          <dgm:resizeHandles val="exact"/>
        </dgm:presLayoutVars>
      </dgm:prSet>
      <dgm:spPr/>
    </dgm:pt>
    <dgm:pt modelId="{0ECD097E-33EB-4436-B8F4-439D72800DDF}" type="pres">
      <dgm:prSet presAssocID="{6A031A03-FA26-43BF-BCBC-5B4D598B84E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A710F8D-202E-42C3-A8AD-0D445E6AF502}" type="pres">
      <dgm:prSet presAssocID="{A7468027-28EC-47F7-830B-2F3E5842C2F3}" presName="parTxOnlySpace" presStyleCnt="0"/>
      <dgm:spPr/>
    </dgm:pt>
    <dgm:pt modelId="{67A573CA-D36F-46EC-9BDD-E5E2529211EC}" type="pres">
      <dgm:prSet presAssocID="{53194974-7583-47BA-9F1F-D39302F9562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D7C0486-E83E-426C-9BA5-B9E1DAE7549A}" type="pres">
      <dgm:prSet presAssocID="{54A4E558-A3BC-4566-97AA-D16805E4B95A}" presName="parTxOnlySpace" presStyleCnt="0"/>
      <dgm:spPr/>
    </dgm:pt>
    <dgm:pt modelId="{79FC0FD5-6CA3-41B3-BD8F-721820DD7BDD}" type="pres">
      <dgm:prSet presAssocID="{C9EB50EE-78B8-4F91-B23A-FDA94CDB885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C831879-2938-4111-A2C8-2B1A7EAF239C}" type="pres">
      <dgm:prSet presAssocID="{7917A2A2-ED82-4AB1-BA62-05ABECCD5EF7}" presName="parTxOnlySpace" presStyleCnt="0"/>
      <dgm:spPr/>
    </dgm:pt>
    <dgm:pt modelId="{90E55292-6507-4DE6-9BC4-124B10B6D93E}" type="pres">
      <dgm:prSet presAssocID="{F7398351-795A-48A2-8216-85D4571A1D7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193AE01-EBA4-42F4-9003-96DF0AF22A65}" type="presOf" srcId="{C9EB50EE-78B8-4F91-B23A-FDA94CDB8856}" destId="{79FC0FD5-6CA3-41B3-BD8F-721820DD7BDD}" srcOrd="0" destOrd="0" presId="urn:microsoft.com/office/officeart/2005/8/layout/chevron1"/>
    <dgm:cxn modelId="{D6C3B62E-450A-4D6A-8C72-88EE7FE44E56}" type="presOf" srcId="{6A031A03-FA26-43BF-BCBC-5B4D598B84E8}" destId="{0ECD097E-33EB-4436-B8F4-439D72800DDF}" srcOrd="0" destOrd="0" presId="urn:microsoft.com/office/officeart/2005/8/layout/chevron1"/>
    <dgm:cxn modelId="{9F115F40-DCD6-4DC4-B351-F838D44F87D8}" srcId="{C10EB4D0-54AF-43D5-83B9-340C7456E54A}" destId="{C9EB50EE-78B8-4F91-B23A-FDA94CDB8856}" srcOrd="2" destOrd="0" parTransId="{79C498FF-C94F-4D3A-84A7-8B8432CE4877}" sibTransId="{7917A2A2-ED82-4AB1-BA62-05ABECCD5EF7}"/>
    <dgm:cxn modelId="{DBAB448F-A392-4059-BA25-D0035F7F04D5}" type="presOf" srcId="{F7398351-795A-48A2-8216-85D4571A1D7B}" destId="{90E55292-6507-4DE6-9BC4-124B10B6D93E}" srcOrd="0" destOrd="0" presId="urn:microsoft.com/office/officeart/2005/8/layout/chevron1"/>
    <dgm:cxn modelId="{E2AF7FA3-ABD1-49E4-A4DB-2021C67EF2E7}" srcId="{C10EB4D0-54AF-43D5-83B9-340C7456E54A}" destId="{F7398351-795A-48A2-8216-85D4571A1D7B}" srcOrd="3" destOrd="0" parTransId="{1107B97A-20BC-4895-B1B8-EF5B77D65146}" sibTransId="{2B396EE4-1AEF-4128-BFA6-9B8A70C1E6EF}"/>
    <dgm:cxn modelId="{BA0A23D4-61FA-47F7-B2B5-8DB14B32352F}" type="presOf" srcId="{53194974-7583-47BA-9F1F-D39302F9562B}" destId="{67A573CA-D36F-46EC-9BDD-E5E2529211EC}" srcOrd="0" destOrd="0" presId="urn:microsoft.com/office/officeart/2005/8/layout/chevron1"/>
    <dgm:cxn modelId="{11FBFDE3-8169-471E-9B46-4483FE2709C4}" srcId="{C10EB4D0-54AF-43D5-83B9-340C7456E54A}" destId="{6A031A03-FA26-43BF-BCBC-5B4D598B84E8}" srcOrd="0" destOrd="0" parTransId="{99657A9A-DD8B-4E2F-87C4-C22AA0817B68}" sibTransId="{A7468027-28EC-47F7-830B-2F3E5842C2F3}"/>
    <dgm:cxn modelId="{735D41E7-D5EE-4495-A0A3-6FACA4650E5A}" srcId="{C10EB4D0-54AF-43D5-83B9-340C7456E54A}" destId="{53194974-7583-47BA-9F1F-D39302F9562B}" srcOrd="1" destOrd="0" parTransId="{4D08F153-849B-4C72-A2EE-4723E0851E02}" sibTransId="{54A4E558-A3BC-4566-97AA-D16805E4B95A}"/>
    <dgm:cxn modelId="{5C2BADF7-1277-4E51-B7FA-53717BA9D6B8}" type="presOf" srcId="{C10EB4D0-54AF-43D5-83B9-340C7456E54A}" destId="{56F35480-C2AE-4584-8925-6748C9D59BEE}" srcOrd="0" destOrd="0" presId="urn:microsoft.com/office/officeart/2005/8/layout/chevron1"/>
    <dgm:cxn modelId="{0687C6E3-40DC-4CA3-95AD-2C21B68E7B50}" type="presParOf" srcId="{56F35480-C2AE-4584-8925-6748C9D59BEE}" destId="{0ECD097E-33EB-4436-B8F4-439D72800DDF}" srcOrd="0" destOrd="0" presId="urn:microsoft.com/office/officeart/2005/8/layout/chevron1"/>
    <dgm:cxn modelId="{92F57245-BF16-4060-8E63-262C42953E7C}" type="presParOf" srcId="{56F35480-C2AE-4584-8925-6748C9D59BEE}" destId="{9A710F8D-202E-42C3-A8AD-0D445E6AF502}" srcOrd="1" destOrd="0" presId="urn:microsoft.com/office/officeart/2005/8/layout/chevron1"/>
    <dgm:cxn modelId="{AF59AEB2-32AF-462C-B7C4-B2EE1CE57BC1}" type="presParOf" srcId="{56F35480-C2AE-4584-8925-6748C9D59BEE}" destId="{67A573CA-D36F-46EC-9BDD-E5E2529211EC}" srcOrd="2" destOrd="0" presId="urn:microsoft.com/office/officeart/2005/8/layout/chevron1"/>
    <dgm:cxn modelId="{1E887B56-BF4F-44B5-B9B8-C89F4A7EE4CF}" type="presParOf" srcId="{56F35480-C2AE-4584-8925-6748C9D59BEE}" destId="{3D7C0486-E83E-426C-9BA5-B9E1DAE7549A}" srcOrd="3" destOrd="0" presId="urn:microsoft.com/office/officeart/2005/8/layout/chevron1"/>
    <dgm:cxn modelId="{FBEA07DD-A6EB-48FA-8734-1F110AE971BB}" type="presParOf" srcId="{56F35480-C2AE-4584-8925-6748C9D59BEE}" destId="{79FC0FD5-6CA3-41B3-BD8F-721820DD7BDD}" srcOrd="4" destOrd="0" presId="urn:microsoft.com/office/officeart/2005/8/layout/chevron1"/>
    <dgm:cxn modelId="{B7B40422-AE6F-4ED6-8403-993795CF30B2}" type="presParOf" srcId="{56F35480-C2AE-4584-8925-6748C9D59BEE}" destId="{AC831879-2938-4111-A2C8-2B1A7EAF239C}" srcOrd="5" destOrd="0" presId="urn:microsoft.com/office/officeart/2005/8/layout/chevron1"/>
    <dgm:cxn modelId="{8DAB8559-11DC-48C3-BC0D-ABF51344BED3}" type="presParOf" srcId="{56F35480-C2AE-4584-8925-6748C9D59BEE}" destId="{90E55292-6507-4DE6-9BC4-124B10B6D93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10EB4D0-54AF-43D5-83B9-340C7456E54A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6A031A03-FA26-43BF-BCBC-5B4D598B84E8}">
      <dgm:prSet phldrT="[Text]"/>
      <dgm:spPr/>
      <dgm:t>
        <a:bodyPr/>
        <a:lstStyle/>
        <a:p>
          <a:r>
            <a:rPr lang="en-US" dirty="0"/>
            <a:t>Background</a:t>
          </a:r>
        </a:p>
      </dgm:t>
    </dgm:pt>
    <dgm:pt modelId="{99657A9A-DD8B-4E2F-87C4-C22AA0817B68}" type="parTrans" cxnId="{11FBFDE3-8169-471E-9B46-4483FE2709C4}">
      <dgm:prSet/>
      <dgm:spPr/>
      <dgm:t>
        <a:bodyPr/>
        <a:lstStyle/>
        <a:p>
          <a:endParaRPr lang="en-US"/>
        </a:p>
      </dgm:t>
    </dgm:pt>
    <dgm:pt modelId="{A7468027-28EC-47F7-830B-2F3E5842C2F3}" type="sibTrans" cxnId="{11FBFDE3-8169-471E-9B46-4483FE2709C4}">
      <dgm:prSet/>
      <dgm:spPr/>
      <dgm:t>
        <a:bodyPr/>
        <a:lstStyle/>
        <a:p>
          <a:endParaRPr lang="en-US"/>
        </a:p>
      </dgm:t>
    </dgm:pt>
    <dgm:pt modelId="{53194974-7583-47BA-9F1F-D39302F9562B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Data Description</a:t>
          </a:r>
        </a:p>
      </dgm:t>
    </dgm:pt>
    <dgm:pt modelId="{4D08F153-849B-4C72-A2EE-4723E0851E02}" type="parTrans" cxnId="{735D41E7-D5EE-4495-A0A3-6FACA4650E5A}">
      <dgm:prSet/>
      <dgm:spPr/>
      <dgm:t>
        <a:bodyPr/>
        <a:lstStyle/>
        <a:p>
          <a:endParaRPr lang="en-US"/>
        </a:p>
      </dgm:t>
    </dgm:pt>
    <dgm:pt modelId="{54A4E558-A3BC-4566-97AA-D16805E4B95A}" type="sibTrans" cxnId="{735D41E7-D5EE-4495-A0A3-6FACA4650E5A}">
      <dgm:prSet/>
      <dgm:spPr/>
      <dgm:t>
        <a:bodyPr/>
        <a:lstStyle/>
        <a:p>
          <a:endParaRPr lang="en-US"/>
        </a:p>
      </dgm:t>
    </dgm:pt>
    <dgm:pt modelId="{C9EB50EE-78B8-4F91-B23A-FDA94CDB8856}">
      <dgm:prSet phldrT="[Text]"/>
      <dgm:spPr>
        <a:solidFill>
          <a:srgbClr val="C7831F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Analysis</a:t>
          </a:r>
        </a:p>
      </dgm:t>
    </dgm:pt>
    <dgm:pt modelId="{79C498FF-C94F-4D3A-84A7-8B8432CE4877}" type="parTrans" cxnId="{9F115F40-DCD6-4DC4-B351-F838D44F87D8}">
      <dgm:prSet/>
      <dgm:spPr/>
      <dgm:t>
        <a:bodyPr/>
        <a:lstStyle/>
        <a:p>
          <a:endParaRPr lang="en-US"/>
        </a:p>
      </dgm:t>
    </dgm:pt>
    <dgm:pt modelId="{7917A2A2-ED82-4AB1-BA62-05ABECCD5EF7}" type="sibTrans" cxnId="{9F115F40-DCD6-4DC4-B351-F838D44F87D8}">
      <dgm:prSet/>
      <dgm:spPr/>
      <dgm:t>
        <a:bodyPr/>
        <a:lstStyle/>
        <a:p>
          <a:endParaRPr lang="en-US"/>
        </a:p>
      </dgm:t>
    </dgm:pt>
    <dgm:pt modelId="{F7398351-795A-48A2-8216-85D4571A1D7B}">
      <dgm:prSet phldrT="[Text]"/>
      <dgm:spPr>
        <a:noFill/>
      </dgm:spPr>
      <dgm:t>
        <a:bodyPr/>
        <a:lstStyle/>
        <a:p>
          <a:r>
            <a:rPr lang="en-US" dirty="0"/>
            <a:t>Summary</a:t>
          </a:r>
        </a:p>
      </dgm:t>
    </dgm:pt>
    <dgm:pt modelId="{1107B97A-20BC-4895-B1B8-EF5B77D65146}" type="parTrans" cxnId="{E2AF7FA3-ABD1-49E4-A4DB-2021C67EF2E7}">
      <dgm:prSet/>
      <dgm:spPr/>
      <dgm:t>
        <a:bodyPr/>
        <a:lstStyle/>
        <a:p>
          <a:endParaRPr lang="en-US"/>
        </a:p>
      </dgm:t>
    </dgm:pt>
    <dgm:pt modelId="{2B396EE4-1AEF-4128-BFA6-9B8A70C1E6EF}" type="sibTrans" cxnId="{E2AF7FA3-ABD1-49E4-A4DB-2021C67EF2E7}">
      <dgm:prSet/>
      <dgm:spPr/>
      <dgm:t>
        <a:bodyPr/>
        <a:lstStyle/>
        <a:p>
          <a:endParaRPr lang="en-US"/>
        </a:p>
      </dgm:t>
    </dgm:pt>
    <dgm:pt modelId="{56F35480-C2AE-4584-8925-6748C9D59BEE}" type="pres">
      <dgm:prSet presAssocID="{C10EB4D0-54AF-43D5-83B9-340C7456E54A}" presName="Name0" presStyleCnt="0">
        <dgm:presLayoutVars>
          <dgm:dir/>
          <dgm:animLvl val="lvl"/>
          <dgm:resizeHandles val="exact"/>
        </dgm:presLayoutVars>
      </dgm:prSet>
      <dgm:spPr/>
    </dgm:pt>
    <dgm:pt modelId="{0ECD097E-33EB-4436-B8F4-439D72800DDF}" type="pres">
      <dgm:prSet presAssocID="{6A031A03-FA26-43BF-BCBC-5B4D598B84E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A710F8D-202E-42C3-A8AD-0D445E6AF502}" type="pres">
      <dgm:prSet presAssocID="{A7468027-28EC-47F7-830B-2F3E5842C2F3}" presName="parTxOnlySpace" presStyleCnt="0"/>
      <dgm:spPr/>
    </dgm:pt>
    <dgm:pt modelId="{67A573CA-D36F-46EC-9BDD-E5E2529211EC}" type="pres">
      <dgm:prSet presAssocID="{53194974-7583-47BA-9F1F-D39302F9562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D7C0486-E83E-426C-9BA5-B9E1DAE7549A}" type="pres">
      <dgm:prSet presAssocID="{54A4E558-A3BC-4566-97AA-D16805E4B95A}" presName="parTxOnlySpace" presStyleCnt="0"/>
      <dgm:spPr/>
    </dgm:pt>
    <dgm:pt modelId="{79FC0FD5-6CA3-41B3-BD8F-721820DD7BDD}" type="pres">
      <dgm:prSet presAssocID="{C9EB50EE-78B8-4F91-B23A-FDA94CDB885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C831879-2938-4111-A2C8-2B1A7EAF239C}" type="pres">
      <dgm:prSet presAssocID="{7917A2A2-ED82-4AB1-BA62-05ABECCD5EF7}" presName="parTxOnlySpace" presStyleCnt="0"/>
      <dgm:spPr/>
    </dgm:pt>
    <dgm:pt modelId="{90E55292-6507-4DE6-9BC4-124B10B6D93E}" type="pres">
      <dgm:prSet presAssocID="{F7398351-795A-48A2-8216-85D4571A1D7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193AE01-EBA4-42F4-9003-96DF0AF22A65}" type="presOf" srcId="{C9EB50EE-78B8-4F91-B23A-FDA94CDB8856}" destId="{79FC0FD5-6CA3-41B3-BD8F-721820DD7BDD}" srcOrd="0" destOrd="0" presId="urn:microsoft.com/office/officeart/2005/8/layout/chevron1"/>
    <dgm:cxn modelId="{D6C3B62E-450A-4D6A-8C72-88EE7FE44E56}" type="presOf" srcId="{6A031A03-FA26-43BF-BCBC-5B4D598B84E8}" destId="{0ECD097E-33EB-4436-B8F4-439D72800DDF}" srcOrd="0" destOrd="0" presId="urn:microsoft.com/office/officeart/2005/8/layout/chevron1"/>
    <dgm:cxn modelId="{9F115F40-DCD6-4DC4-B351-F838D44F87D8}" srcId="{C10EB4D0-54AF-43D5-83B9-340C7456E54A}" destId="{C9EB50EE-78B8-4F91-B23A-FDA94CDB8856}" srcOrd="2" destOrd="0" parTransId="{79C498FF-C94F-4D3A-84A7-8B8432CE4877}" sibTransId="{7917A2A2-ED82-4AB1-BA62-05ABECCD5EF7}"/>
    <dgm:cxn modelId="{DBAB448F-A392-4059-BA25-D0035F7F04D5}" type="presOf" srcId="{F7398351-795A-48A2-8216-85D4571A1D7B}" destId="{90E55292-6507-4DE6-9BC4-124B10B6D93E}" srcOrd="0" destOrd="0" presId="urn:microsoft.com/office/officeart/2005/8/layout/chevron1"/>
    <dgm:cxn modelId="{E2AF7FA3-ABD1-49E4-A4DB-2021C67EF2E7}" srcId="{C10EB4D0-54AF-43D5-83B9-340C7456E54A}" destId="{F7398351-795A-48A2-8216-85D4571A1D7B}" srcOrd="3" destOrd="0" parTransId="{1107B97A-20BC-4895-B1B8-EF5B77D65146}" sibTransId="{2B396EE4-1AEF-4128-BFA6-9B8A70C1E6EF}"/>
    <dgm:cxn modelId="{BA0A23D4-61FA-47F7-B2B5-8DB14B32352F}" type="presOf" srcId="{53194974-7583-47BA-9F1F-D39302F9562B}" destId="{67A573CA-D36F-46EC-9BDD-E5E2529211EC}" srcOrd="0" destOrd="0" presId="urn:microsoft.com/office/officeart/2005/8/layout/chevron1"/>
    <dgm:cxn modelId="{11FBFDE3-8169-471E-9B46-4483FE2709C4}" srcId="{C10EB4D0-54AF-43D5-83B9-340C7456E54A}" destId="{6A031A03-FA26-43BF-BCBC-5B4D598B84E8}" srcOrd="0" destOrd="0" parTransId="{99657A9A-DD8B-4E2F-87C4-C22AA0817B68}" sibTransId="{A7468027-28EC-47F7-830B-2F3E5842C2F3}"/>
    <dgm:cxn modelId="{735D41E7-D5EE-4495-A0A3-6FACA4650E5A}" srcId="{C10EB4D0-54AF-43D5-83B9-340C7456E54A}" destId="{53194974-7583-47BA-9F1F-D39302F9562B}" srcOrd="1" destOrd="0" parTransId="{4D08F153-849B-4C72-A2EE-4723E0851E02}" sibTransId="{54A4E558-A3BC-4566-97AA-D16805E4B95A}"/>
    <dgm:cxn modelId="{5C2BADF7-1277-4E51-B7FA-53717BA9D6B8}" type="presOf" srcId="{C10EB4D0-54AF-43D5-83B9-340C7456E54A}" destId="{56F35480-C2AE-4584-8925-6748C9D59BEE}" srcOrd="0" destOrd="0" presId="urn:microsoft.com/office/officeart/2005/8/layout/chevron1"/>
    <dgm:cxn modelId="{0687C6E3-40DC-4CA3-95AD-2C21B68E7B50}" type="presParOf" srcId="{56F35480-C2AE-4584-8925-6748C9D59BEE}" destId="{0ECD097E-33EB-4436-B8F4-439D72800DDF}" srcOrd="0" destOrd="0" presId="urn:microsoft.com/office/officeart/2005/8/layout/chevron1"/>
    <dgm:cxn modelId="{92F57245-BF16-4060-8E63-262C42953E7C}" type="presParOf" srcId="{56F35480-C2AE-4584-8925-6748C9D59BEE}" destId="{9A710F8D-202E-42C3-A8AD-0D445E6AF502}" srcOrd="1" destOrd="0" presId="urn:microsoft.com/office/officeart/2005/8/layout/chevron1"/>
    <dgm:cxn modelId="{AF59AEB2-32AF-462C-B7C4-B2EE1CE57BC1}" type="presParOf" srcId="{56F35480-C2AE-4584-8925-6748C9D59BEE}" destId="{67A573CA-D36F-46EC-9BDD-E5E2529211EC}" srcOrd="2" destOrd="0" presId="urn:microsoft.com/office/officeart/2005/8/layout/chevron1"/>
    <dgm:cxn modelId="{1E887B56-BF4F-44B5-B9B8-C89F4A7EE4CF}" type="presParOf" srcId="{56F35480-C2AE-4584-8925-6748C9D59BEE}" destId="{3D7C0486-E83E-426C-9BA5-B9E1DAE7549A}" srcOrd="3" destOrd="0" presId="urn:microsoft.com/office/officeart/2005/8/layout/chevron1"/>
    <dgm:cxn modelId="{FBEA07DD-A6EB-48FA-8734-1F110AE971BB}" type="presParOf" srcId="{56F35480-C2AE-4584-8925-6748C9D59BEE}" destId="{79FC0FD5-6CA3-41B3-BD8F-721820DD7BDD}" srcOrd="4" destOrd="0" presId="urn:microsoft.com/office/officeart/2005/8/layout/chevron1"/>
    <dgm:cxn modelId="{B7B40422-AE6F-4ED6-8403-993795CF30B2}" type="presParOf" srcId="{56F35480-C2AE-4584-8925-6748C9D59BEE}" destId="{AC831879-2938-4111-A2C8-2B1A7EAF239C}" srcOrd="5" destOrd="0" presId="urn:microsoft.com/office/officeart/2005/8/layout/chevron1"/>
    <dgm:cxn modelId="{8DAB8559-11DC-48C3-BC0D-ABF51344BED3}" type="presParOf" srcId="{56F35480-C2AE-4584-8925-6748C9D59BEE}" destId="{90E55292-6507-4DE6-9BC4-124B10B6D93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10EB4D0-54AF-43D5-83B9-340C7456E54A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6A031A03-FA26-43BF-BCBC-5B4D598B84E8}">
      <dgm:prSet phldrT="[Text]"/>
      <dgm:spPr/>
      <dgm:t>
        <a:bodyPr/>
        <a:lstStyle/>
        <a:p>
          <a:r>
            <a:rPr lang="en-US" dirty="0"/>
            <a:t>Background</a:t>
          </a:r>
        </a:p>
      </dgm:t>
    </dgm:pt>
    <dgm:pt modelId="{99657A9A-DD8B-4E2F-87C4-C22AA0817B68}" type="parTrans" cxnId="{11FBFDE3-8169-471E-9B46-4483FE2709C4}">
      <dgm:prSet/>
      <dgm:spPr/>
      <dgm:t>
        <a:bodyPr/>
        <a:lstStyle/>
        <a:p>
          <a:endParaRPr lang="en-US"/>
        </a:p>
      </dgm:t>
    </dgm:pt>
    <dgm:pt modelId="{A7468027-28EC-47F7-830B-2F3E5842C2F3}" type="sibTrans" cxnId="{11FBFDE3-8169-471E-9B46-4483FE2709C4}">
      <dgm:prSet/>
      <dgm:spPr/>
      <dgm:t>
        <a:bodyPr/>
        <a:lstStyle/>
        <a:p>
          <a:endParaRPr lang="en-US"/>
        </a:p>
      </dgm:t>
    </dgm:pt>
    <dgm:pt modelId="{53194974-7583-47BA-9F1F-D39302F9562B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Data Description</a:t>
          </a:r>
        </a:p>
      </dgm:t>
    </dgm:pt>
    <dgm:pt modelId="{4D08F153-849B-4C72-A2EE-4723E0851E02}" type="parTrans" cxnId="{735D41E7-D5EE-4495-A0A3-6FACA4650E5A}">
      <dgm:prSet/>
      <dgm:spPr/>
      <dgm:t>
        <a:bodyPr/>
        <a:lstStyle/>
        <a:p>
          <a:endParaRPr lang="en-US"/>
        </a:p>
      </dgm:t>
    </dgm:pt>
    <dgm:pt modelId="{54A4E558-A3BC-4566-97AA-D16805E4B95A}" type="sibTrans" cxnId="{735D41E7-D5EE-4495-A0A3-6FACA4650E5A}">
      <dgm:prSet/>
      <dgm:spPr/>
      <dgm:t>
        <a:bodyPr/>
        <a:lstStyle/>
        <a:p>
          <a:endParaRPr lang="en-US"/>
        </a:p>
      </dgm:t>
    </dgm:pt>
    <dgm:pt modelId="{C9EB50EE-78B8-4F91-B23A-FDA94CDB8856}">
      <dgm:prSet phldrT="[Text]"/>
      <dgm:spPr>
        <a:solidFill>
          <a:srgbClr val="C7831F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Analysis</a:t>
          </a:r>
        </a:p>
      </dgm:t>
    </dgm:pt>
    <dgm:pt modelId="{79C498FF-C94F-4D3A-84A7-8B8432CE4877}" type="parTrans" cxnId="{9F115F40-DCD6-4DC4-B351-F838D44F87D8}">
      <dgm:prSet/>
      <dgm:spPr/>
      <dgm:t>
        <a:bodyPr/>
        <a:lstStyle/>
        <a:p>
          <a:endParaRPr lang="en-US"/>
        </a:p>
      </dgm:t>
    </dgm:pt>
    <dgm:pt modelId="{7917A2A2-ED82-4AB1-BA62-05ABECCD5EF7}" type="sibTrans" cxnId="{9F115F40-DCD6-4DC4-B351-F838D44F87D8}">
      <dgm:prSet/>
      <dgm:spPr/>
      <dgm:t>
        <a:bodyPr/>
        <a:lstStyle/>
        <a:p>
          <a:endParaRPr lang="en-US"/>
        </a:p>
      </dgm:t>
    </dgm:pt>
    <dgm:pt modelId="{F7398351-795A-48A2-8216-85D4571A1D7B}">
      <dgm:prSet phldrT="[Text]"/>
      <dgm:spPr>
        <a:noFill/>
      </dgm:spPr>
      <dgm:t>
        <a:bodyPr/>
        <a:lstStyle/>
        <a:p>
          <a:r>
            <a:rPr lang="en-US" dirty="0"/>
            <a:t>Summary</a:t>
          </a:r>
        </a:p>
      </dgm:t>
    </dgm:pt>
    <dgm:pt modelId="{1107B97A-20BC-4895-B1B8-EF5B77D65146}" type="parTrans" cxnId="{E2AF7FA3-ABD1-49E4-A4DB-2021C67EF2E7}">
      <dgm:prSet/>
      <dgm:spPr/>
      <dgm:t>
        <a:bodyPr/>
        <a:lstStyle/>
        <a:p>
          <a:endParaRPr lang="en-US"/>
        </a:p>
      </dgm:t>
    </dgm:pt>
    <dgm:pt modelId="{2B396EE4-1AEF-4128-BFA6-9B8A70C1E6EF}" type="sibTrans" cxnId="{E2AF7FA3-ABD1-49E4-A4DB-2021C67EF2E7}">
      <dgm:prSet/>
      <dgm:spPr/>
      <dgm:t>
        <a:bodyPr/>
        <a:lstStyle/>
        <a:p>
          <a:endParaRPr lang="en-US"/>
        </a:p>
      </dgm:t>
    </dgm:pt>
    <dgm:pt modelId="{56F35480-C2AE-4584-8925-6748C9D59BEE}" type="pres">
      <dgm:prSet presAssocID="{C10EB4D0-54AF-43D5-83B9-340C7456E54A}" presName="Name0" presStyleCnt="0">
        <dgm:presLayoutVars>
          <dgm:dir/>
          <dgm:animLvl val="lvl"/>
          <dgm:resizeHandles val="exact"/>
        </dgm:presLayoutVars>
      </dgm:prSet>
      <dgm:spPr/>
    </dgm:pt>
    <dgm:pt modelId="{0ECD097E-33EB-4436-B8F4-439D72800DDF}" type="pres">
      <dgm:prSet presAssocID="{6A031A03-FA26-43BF-BCBC-5B4D598B84E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A710F8D-202E-42C3-A8AD-0D445E6AF502}" type="pres">
      <dgm:prSet presAssocID="{A7468027-28EC-47F7-830B-2F3E5842C2F3}" presName="parTxOnlySpace" presStyleCnt="0"/>
      <dgm:spPr/>
    </dgm:pt>
    <dgm:pt modelId="{67A573CA-D36F-46EC-9BDD-E5E2529211EC}" type="pres">
      <dgm:prSet presAssocID="{53194974-7583-47BA-9F1F-D39302F9562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D7C0486-E83E-426C-9BA5-B9E1DAE7549A}" type="pres">
      <dgm:prSet presAssocID="{54A4E558-A3BC-4566-97AA-D16805E4B95A}" presName="parTxOnlySpace" presStyleCnt="0"/>
      <dgm:spPr/>
    </dgm:pt>
    <dgm:pt modelId="{79FC0FD5-6CA3-41B3-BD8F-721820DD7BDD}" type="pres">
      <dgm:prSet presAssocID="{C9EB50EE-78B8-4F91-B23A-FDA94CDB885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C831879-2938-4111-A2C8-2B1A7EAF239C}" type="pres">
      <dgm:prSet presAssocID="{7917A2A2-ED82-4AB1-BA62-05ABECCD5EF7}" presName="parTxOnlySpace" presStyleCnt="0"/>
      <dgm:spPr/>
    </dgm:pt>
    <dgm:pt modelId="{90E55292-6507-4DE6-9BC4-124B10B6D93E}" type="pres">
      <dgm:prSet presAssocID="{F7398351-795A-48A2-8216-85D4571A1D7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193AE01-EBA4-42F4-9003-96DF0AF22A65}" type="presOf" srcId="{C9EB50EE-78B8-4F91-B23A-FDA94CDB8856}" destId="{79FC0FD5-6CA3-41B3-BD8F-721820DD7BDD}" srcOrd="0" destOrd="0" presId="urn:microsoft.com/office/officeart/2005/8/layout/chevron1"/>
    <dgm:cxn modelId="{D6C3B62E-450A-4D6A-8C72-88EE7FE44E56}" type="presOf" srcId="{6A031A03-FA26-43BF-BCBC-5B4D598B84E8}" destId="{0ECD097E-33EB-4436-B8F4-439D72800DDF}" srcOrd="0" destOrd="0" presId="urn:microsoft.com/office/officeart/2005/8/layout/chevron1"/>
    <dgm:cxn modelId="{9F115F40-DCD6-4DC4-B351-F838D44F87D8}" srcId="{C10EB4D0-54AF-43D5-83B9-340C7456E54A}" destId="{C9EB50EE-78B8-4F91-B23A-FDA94CDB8856}" srcOrd="2" destOrd="0" parTransId="{79C498FF-C94F-4D3A-84A7-8B8432CE4877}" sibTransId="{7917A2A2-ED82-4AB1-BA62-05ABECCD5EF7}"/>
    <dgm:cxn modelId="{DBAB448F-A392-4059-BA25-D0035F7F04D5}" type="presOf" srcId="{F7398351-795A-48A2-8216-85D4571A1D7B}" destId="{90E55292-6507-4DE6-9BC4-124B10B6D93E}" srcOrd="0" destOrd="0" presId="urn:microsoft.com/office/officeart/2005/8/layout/chevron1"/>
    <dgm:cxn modelId="{E2AF7FA3-ABD1-49E4-A4DB-2021C67EF2E7}" srcId="{C10EB4D0-54AF-43D5-83B9-340C7456E54A}" destId="{F7398351-795A-48A2-8216-85D4571A1D7B}" srcOrd="3" destOrd="0" parTransId="{1107B97A-20BC-4895-B1B8-EF5B77D65146}" sibTransId="{2B396EE4-1AEF-4128-BFA6-9B8A70C1E6EF}"/>
    <dgm:cxn modelId="{BA0A23D4-61FA-47F7-B2B5-8DB14B32352F}" type="presOf" srcId="{53194974-7583-47BA-9F1F-D39302F9562B}" destId="{67A573CA-D36F-46EC-9BDD-E5E2529211EC}" srcOrd="0" destOrd="0" presId="urn:microsoft.com/office/officeart/2005/8/layout/chevron1"/>
    <dgm:cxn modelId="{11FBFDE3-8169-471E-9B46-4483FE2709C4}" srcId="{C10EB4D0-54AF-43D5-83B9-340C7456E54A}" destId="{6A031A03-FA26-43BF-BCBC-5B4D598B84E8}" srcOrd="0" destOrd="0" parTransId="{99657A9A-DD8B-4E2F-87C4-C22AA0817B68}" sibTransId="{A7468027-28EC-47F7-830B-2F3E5842C2F3}"/>
    <dgm:cxn modelId="{735D41E7-D5EE-4495-A0A3-6FACA4650E5A}" srcId="{C10EB4D0-54AF-43D5-83B9-340C7456E54A}" destId="{53194974-7583-47BA-9F1F-D39302F9562B}" srcOrd="1" destOrd="0" parTransId="{4D08F153-849B-4C72-A2EE-4723E0851E02}" sibTransId="{54A4E558-A3BC-4566-97AA-D16805E4B95A}"/>
    <dgm:cxn modelId="{5C2BADF7-1277-4E51-B7FA-53717BA9D6B8}" type="presOf" srcId="{C10EB4D0-54AF-43D5-83B9-340C7456E54A}" destId="{56F35480-C2AE-4584-8925-6748C9D59BEE}" srcOrd="0" destOrd="0" presId="urn:microsoft.com/office/officeart/2005/8/layout/chevron1"/>
    <dgm:cxn modelId="{0687C6E3-40DC-4CA3-95AD-2C21B68E7B50}" type="presParOf" srcId="{56F35480-C2AE-4584-8925-6748C9D59BEE}" destId="{0ECD097E-33EB-4436-B8F4-439D72800DDF}" srcOrd="0" destOrd="0" presId="urn:microsoft.com/office/officeart/2005/8/layout/chevron1"/>
    <dgm:cxn modelId="{92F57245-BF16-4060-8E63-262C42953E7C}" type="presParOf" srcId="{56F35480-C2AE-4584-8925-6748C9D59BEE}" destId="{9A710F8D-202E-42C3-A8AD-0D445E6AF502}" srcOrd="1" destOrd="0" presId="urn:microsoft.com/office/officeart/2005/8/layout/chevron1"/>
    <dgm:cxn modelId="{AF59AEB2-32AF-462C-B7C4-B2EE1CE57BC1}" type="presParOf" srcId="{56F35480-C2AE-4584-8925-6748C9D59BEE}" destId="{67A573CA-D36F-46EC-9BDD-E5E2529211EC}" srcOrd="2" destOrd="0" presId="urn:microsoft.com/office/officeart/2005/8/layout/chevron1"/>
    <dgm:cxn modelId="{1E887B56-BF4F-44B5-B9B8-C89F4A7EE4CF}" type="presParOf" srcId="{56F35480-C2AE-4584-8925-6748C9D59BEE}" destId="{3D7C0486-E83E-426C-9BA5-B9E1DAE7549A}" srcOrd="3" destOrd="0" presId="urn:microsoft.com/office/officeart/2005/8/layout/chevron1"/>
    <dgm:cxn modelId="{FBEA07DD-A6EB-48FA-8734-1F110AE971BB}" type="presParOf" srcId="{56F35480-C2AE-4584-8925-6748C9D59BEE}" destId="{79FC0FD5-6CA3-41B3-BD8F-721820DD7BDD}" srcOrd="4" destOrd="0" presId="urn:microsoft.com/office/officeart/2005/8/layout/chevron1"/>
    <dgm:cxn modelId="{B7B40422-AE6F-4ED6-8403-993795CF30B2}" type="presParOf" srcId="{56F35480-C2AE-4584-8925-6748C9D59BEE}" destId="{AC831879-2938-4111-A2C8-2B1A7EAF239C}" srcOrd="5" destOrd="0" presId="urn:microsoft.com/office/officeart/2005/8/layout/chevron1"/>
    <dgm:cxn modelId="{8DAB8559-11DC-48C3-BC0D-ABF51344BED3}" type="presParOf" srcId="{56F35480-C2AE-4584-8925-6748C9D59BEE}" destId="{90E55292-6507-4DE6-9BC4-124B10B6D93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D097E-33EB-4436-B8F4-439D72800DDF}">
      <dsp:nvSpPr>
        <dsp:cNvPr id="0" name=""/>
        <dsp:cNvSpPr/>
      </dsp:nvSpPr>
      <dsp:spPr>
        <a:xfrm>
          <a:off x="3594" y="0"/>
          <a:ext cx="2092183" cy="369332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Background</a:t>
          </a:r>
        </a:p>
      </dsp:txBody>
      <dsp:txXfrm>
        <a:off x="188260" y="0"/>
        <a:ext cx="1722851" cy="369332"/>
      </dsp:txXfrm>
    </dsp:sp>
    <dsp:sp modelId="{67A573CA-D36F-46EC-9BDD-E5E2529211EC}">
      <dsp:nvSpPr>
        <dsp:cNvPr id="0" name=""/>
        <dsp:cNvSpPr/>
      </dsp:nvSpPr>
      <dsp:spPr>
        <a:xfrm>
          <a:off x="1886559" y="0"/>
          <a:ext cx="2092183" cy="369332"/>
        </a:xfrm>
        <a:prstGeom prst="chevron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Description</a:t>
          </a:r>
        </a:p>
      </dsp:txBody>
      <dsp:txXfrm>
        <a:off x="2071225" y="0"/>
        <a:ext cx="1722851" cy="369332"/>
      </dsp:txXfrm>
    </dsp:sp>
    <dsp:sp modelId="{79FC0FD5-6CA3-41B3-BD8F-721820DD7BDD}">
      <dsp:nvSpPr>
        <dsp:cNvPr id="0" name=""/>
        <dsp:cNvSpPr/>
      </dsp:nvSpPr>
      <dsp:spPr>
        <a:xfrm>
          <a:off x="3769523" y="0"/>
          <a:ext cx="2092183" cy="369332"/>
        </a:xfrm>
        <a:prstGeom prst="chevron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Analysis</a:t>
          </a:r>
        </a:p>
      </dsp:txBody>
      <dsp:txXfrm>
        <a:off x="3954189" y="0"/>
        <a:ext cx="1722851" cy="369332"/>
      </dsp:txXfrm>
    </dsp:sp>
    <dsp:sp modelId="{90E55292-6507-4DE6-9BC4-124B10B6D93E}">
      <dsp:nvSpPr>
        <dsp:cNvPr id="0" name=""/>
        <dsp:cNvSpPr/>
      </dsp:nvSpPr>
      <dsp:spPr>
        <a:xfrm>
          <a:off x="5652488" y="0"/>
          <a:ext cx="2092183" cy="369332"/>
        </a:xfrm>
        <a:prstGeom prst="chevron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Summary</a:t>
          </a:r>
        </a:p>
      </dsp:txBody>
      <dsp:txXfrm>
        <a:off x="5837154" y="0"/>
        <a:ext cx="1722851" cy="36933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D097E-33EB-4436-B8F4-439D72800DDF}">
      <dsp:nvSpPr>
        <dsp:cNvPr id="0" name=""/>
        <dsp:cNvSpPr/>
      </dsp:nvSpPr>
      <dsp:spPr>
        <a:xfrm>
          <a:off x="3594" y="0"/>
          <a:ext cx="2092183" cy="36933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</a:t>
          </a:r>
        </a:p>
      </dsp:txBody>
      <dsp:txXfrm>
        <a:off x="188260" y="0"/>
        <a:ext cx="1722851" cy="369332"/>
      </dsp:txXfrm>
    </dsp:sp>
    <dsp:sp modelId="{67A573CA-D36F-46EC-9BDD-E5E2529211EC}">
      <dsp:nvSpPr>
        <dsp:cNvPr id="0" name=""/>
        <dsp:cNvSpPr/>
      </dsp:nvSpPr>
      <dsp:spPr>
        <a:xfrm>
          <a:off x="1886559" y="0"/>
          <a:ext cx="2092183" cy="369332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2"/>
              </a:solidFill>
            </a:rPr>
            <a:t>Data Description</a:t>
          </a:r>
        </a:p>
      </dsp:txBody>
      <dsp:txXfrm>
        <a:off x="2071225" y="0"/>
        <a:ext cx="1722851" cy="369332"/>
      </dsp:txXfrm>
    </dsp:sp>
    <dsp:sp modelId="{79FC0FD5-6CA3-41B3-BD8F-721820DD7BDD}">
      <dsp:nvSpPr>
        <dsp:cNvPr id="0" name=""/>
        <dsp:cNvSpPr/>
      </dsp:nvSpPr>
      <dsp:spPr>
        <a:xfrm>
          <a:off x="3769523" y="0"/>
          <a:ext cx="2092183" cy="369332"/>
        </a:xfrm>
        <a:prstGeom prst="chevron">
          <a:avLst/>
        </a:prstGeom>
        <a:solidFill>
          <a:srgbClr val="C7831F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Analysis</a:t>
          </a:r>
        </a:p>
      </dsp:txBody>
      <dsp:txXfrm>
        <a:off x="3954189" y="0"/>
        <a:ext cx="1722851" cy="369332"/>
      </dsp:txXfrm>
    </dsp:sp>
    <dsp:sp modelId="{90E55292-6507-4DE6-9BC4-124B10B6D93E}">
      <dsp:nvSpPr>
        <dsp:cNvPr id="0" name=""/>
        <dsp:cNvSpPr/>
      </dsp:nvSpPr>
      <dsp:spPr>
        <a:xfrm>
          <a:off x="5654624" y="0"/>
          <a:ext cx="2092183" cy="369332"/>
        </a:xfrm>
        <a:prstGeom prst="chevron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Summary</a:t>
          </a:r>
        </a:p>
      </dsp:txBody>
      <dsp:txXfrm>
        <a:off x="5839290" y="0"/>
        <a:ext cx="1722851" cy="36933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D097E-33EB-4436-B8F4-439D72800DDF}">
      <dsp:nvSpPr>
        <dsp:cNvPr id="0" name=""/>
        <dsp:cNvSpPr/>
      </dsp:nvSpPr>
      <dsp:spPr>
        <a:xfrm>
          <a:off x="3594" y="0"/>
          <a:ext cx="2092183" cy="36933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</a:t>
          </a:r>
        </a:p>
      </dsp:txBody>
      <dsp:txXfrm>
        <a:off x="188260" y="0"/>
        <a:ext cx="1722851" cy="369332"/>
      </dsp:txXfrm>
    </dsp:sp>
    <dsp:sp modelId="{67A573CA-D36F-46EC-9BDD-E5E2529211EC}">
      <dsp:nvSpPr>
        <dsp:cNvPr id="0" name=""/>
        <dsp:cNvSpPr/>
      </dsp:nvSpPr>
      <dsp:spPr>
        <a:xfrm>
          <a:off x="1886559" y="0"/>
          <a:ext cx="2092183" cy="369332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2"/>
              </a:solidFill>
            </a:rPr>
            <a:t>Data Description</a:t>
          </a:r>
        </a:p>
      </dsp:txBody>
      <dsp:txXfrm>
        <a:off x="2071225" y="0"/>
        <a:ext cx="1722851" cy="369332"/>
      </dsp:txXfrm>
    </dsp:sp>
    <dsp:sp modelId="{79FC0FD5-6CA3-41B3-BD8F-721820DD7BDD}">
      <dsp:nvSpPr>
        <dsp:cNvPr id="0" name=""/>
        <dsp:cNvSpPr/>
      </dsp:nvSpPr>
      <dsp:spPr>
        <a:xfrm>
          <a:off x="3769523" y="0"/>
          <a:ext cx="2092183" cy="369332"/>
        </a:xfrm>
        <a:prstGeom prst="chevron">
          <a:avLst/>
        </a:prstGeom>
        <a:solidFill>
          <a:srgbClr val="C7831F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Analysis</a:t>
          </a:r>
        </a:p>
      </dsp:txBody>
      <dsp:txXfrm>
        <a:off x="3954189" y="0"/>
        <a:ext cx="1722851" cy="369332"/>
      </dsp:txXfrm>
    </dsp:sp>
    <dsp:sp modelId="{90E55292-6507-4DE6-9BC4-124B10B6D93E}">
      <dsp:nvSpPr>
        <dsp:cNvPr id="0" name=""/>
        <dsp:cNvSpPr/>
      </dsp:nvSpPr>
      <dsp:spPr>
        <a:xfrm>
          <a:off x="5652488" y="0"/>
          <a:ext cx="2092183" cy="369332"/>
        </a:xfrm>
        <a:prstGeom prst="chevron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Summary</a:t>
          </a:r>
        </a:p>
      </dsp:txBody>
      <dsp:txXfrm>
        <a:off x="5837154" y="0"/>
        <a:ext cx="1722851" cy="36933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D097E-33EB-4436-B8F4-439D72800DDF}">
      <dsp:nvSpPr>
        <dsp:cNvPr id="0" name=""/>
        <dsp:cNvSpPr/>
      </dsp:nvSpPr>
      <dsp:spPr>
        <a:xfrm>
          <a:off x="3594" y="0"/>
          <a:ext cx="2092183" cy="36933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</a:t>
          </a:r>
        </a:p>
      </dsp:txBody>
      <dsp:txXfrm>
        <a:off x="188260" y="0"/>
        <a:ext cx="1722851" cy="369332"/>
      </dsp:txXfrm>
    </dsp:sp>
    <dsp:sp modelId="{67A573CA-D36F-46EC-9BDD-E5E2529211EC}">
      <dsp:nvSpPr>
        <dsp:cNvPr id="0" name=""/>
        <dsp:cNvSpPr/>
      </dsp:nvSpPr>
      <dsp:spPr>
        <a:xfrm>
          <a:off x="1886559" y="0"/>
          <a:ext cx="2092183" cy="369332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2"/>
              </a:solidFill>
            </a:rPr>
            <a:t>Data Description</a:t>
          </a:r>
        </a:p>
      </dsp:txBody>
      <dsp:txXfrm>
        <a:off x="2071225" y="0"/>
        <a:ext cx="1722851" cy="369332"/>
      </dsp:txXfrm>
    </dsp:sp>
    <dsp:sp modelId="{79FC0FD5-6CA3-41B3-BD8F-721820DD7BDD}">
      <dsp:nvSpPr>
        <dsp:cNvPr id="0" name=""/>
        <dsp:cNvSpPr/>
      </dsp:nvSpPr>
      <dsp:spPr>
        <a:xfrm>
          <a:off x="3769523" y="0"/>
          <a:ext cx="2092183" cy="369332"/>
        </a:xfrm>
        <a:prstGeom prst="chevron">
          <a:avLst/>
        </a:prstGeom>
        <a:solidFill>
          <a:srgbClr val="C7831F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Analysis</a:t>
          </a:r>
        </a:p>
      </dsp:txBody>
      <dsp:txXfrm>
        <a:off x="3954189" y="0"/>
        <a:ext cx="1722851" cy="369332"/>
      </dsp:txXfrm>
    </dsp:sp>
    <dsp:sp modelId="{90E55292-6507-4DE6-9BC4-124B10B6D93E}">
      <dsp:nvSpPr>
        <dsp:cNvPr id="0" name=""/>
        <dsp:cNvSpPr/>
      </dsp:nvSpPr>
      <dsp:spPr>
        <a:xfrm>
          <a:off x="5652488" y="0"/>
          <a:ext cx="2092183" cy="369332"/>
        </a:xfrm>
        <a:prstGeom prst="chevron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Summary</a:t>
          </a:r>
        </a:p>
      </dsp:txBody>
      <dsp:txXfrm>
        <a:off x="5837154" y="0"/>
        <a:ext cx="1722851" cy="36933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D097E-33EB-4436-B8F4-439D72800DDF}">
      <dsp:nvSpPr>
        <dsp:cNvPr id="0" name=""/>
        <dsp:cNvSpPr/>
      </dsp:nvSpPr>
      <dsp:spPr>
        <a:xfrm>
          <a:off x="3594" y="0"/>
          <a:ext cx="2092183" cy="36933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</a:t>
          </a:r>
        </a:p>
      </dsp:txBody>
      <dsp:txXfrm>
        <a:off x="188260" y="0"/>
        <a:ext cx="1722851" cy="369332"/>
      </dsp:txXfrm>
    </dsp:sp>
    <dsp:sp modelId="{67A573CA-D36F-46EC-9BDD-E5E2529211EC}">
      <dsp:nvSpPr>
        <dsp:cNvPr id="0" name=""/>
        <dsp:cNvSpPr/>
      </dsp:nvSpPr>
      <dsp:spPr>
        <a:xfrm>
          <a:off x="1886559" y="0"/>
          <a:ext cx="2092183" cy="369332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2"/>
              </a:solidFill>
            </a:rPr>
            <a:t>Data Description</a:t>
          </a:r>
        </a:p>
      </dsp:txBody>
      <dsp:txXfrm>
        <a:off x="2071225" y="0"/>
        <a:ext cx="1722851" cy="369332"/>
      </dsp:txXfrm>
    </dsp:sp>
    <dsp:sp modelId="{79FC0FD5-6CA3-41B3-BD8F-721820DD7BDD}">
      <dsp:nvSpPr>
        <dsp:cNvPr id="0" name=""/>
        <dsp:cNvSpPr/>
      </dsp:nvSpPr>
      <dsp:spPr>
        <a:xfrm>
          <a:off x="3769523" y="0"/>
          <a:ext cx="2092183" cy="369332"/>
        </a:xfrm>
        <a:prstGeom prst="chevron">
          <a:avLst/>
        </a:prstGeom>
        <a:solidFill>
          <a:srgbClr val="C7831F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Analysis</a:t>
          </a:r>
        </a:p>
      </dsp:txBody>
      <dsp:txXfrm>
        <a:off x="3954189" y="0"/>
        <a:ext cx="1722851" cy="369332"/>
      </dsp:txXfrm>
    </dsp:sp>
    <dsp:sp modelId="{90E55292-6507-4DE6-9BC4-124B10B6D93E}">
      <dsp:nvSpPr>
        <dsp:cNvPr id="0" name=""/>
        <dsp:cNvSpPr/>
      </dsp:nvSpPr>
      <dsp:spPr>
        <a:xfrm>
          <a:off x="5652488" y="0"/>
          <a:ext cx="2092183" cy="369332"/>
        </a:xfrm>
        <a:prstGeom prst="chevron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Summary</a:t>
          </a:r>
        </a:p>
      </dsp:txBody>
      <dsp:txXfrm>
        <a:off x="5837154" y="0"/>
        <a:ext cx="1722851" cy="36933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D097E-33EB-4436-B8F4-439D72800DDF}">
      <dsp:nvSpPr>
        <dsp:cNvPr id="0" name=""/>
        <dsp:cNvSpPr/>
      </dsp:nvSpPr>
      <dsp:spPr>
        <a:xfrm>
          <a:off x="3594" y="0"/>
          <a:ext cx="2092183" cy="36933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</a:t>
          </a:r>
        </a:p>
      </dsp:txBody>
      <dsp:txXfrm>
        <a:off x="188260" y="0"/>
        <a:ext cx="1722851" cy="369332"/>
      </dsp:txXfrm>
    </dsp:sp>
    <dsp:sp modelId="{67A573CA-D36F-46EC-9BDD-E5E2529211EC}">
      <dsp:nvSpPr>
        <dsp:cNvPr id="0" name=""/>
        <dsp:cNvSpPr/>
      </dsp:nvSpPr>
      <dsp:spPr>
        <a:xfrm>
          <a:off x="1886559" y="0"/>
          <a:ext cx="2092183" cy="369332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2"/>
              </a:solidFill>
            </a:rPr>
            <a:t>Data Description</a:t>
          </a:r>
        </a:p>
      </dsp:txBody>
      <dsp:txXfrm>
        <a:off x="2071225" y="0"/>
        <a:ext cx="1722851" cy="369332"/>
      </dsp:txXfrm>
    </dsp:sp>
    <dsp:sp modelId="{79FC0FD5-6CA3-41B3-BD8F-721820DD7BDD}">
      <dsp:nvSpPr>
        <dsp:cNvPr id="0" name=""/>
        <dsp:cNvSpPr/>
      </dsp:nvSpPr>
      <dsp:spPr>
        <a:xfrm>
          <a:off x="3769523" y="0"/>
          <a:ext cx="2092183" cy="369332"/>
        </a:xfrm>
        <a:prstGeom prst="chevron">
          <a:avLst/>
        </a:prstGeom>
        <a:solidFill>
          <a:srgbClr val="C7831F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Analysis</a:t>
          </a:r>
        </a:p>
      </dsp:txBody>
      <dsp:txXfrm>
        <a:off x="3954189" y="0"/>
        <a:ext cx="1722851" cy="369332"/>
      </dsp:txXfrm>
    </dsp:sp>
    <dsp:sp modelId="{90E55292-6507-4DE6-9BC4-124B10B6D93E}">
      <dsp:nvSpPr>
        <dsp:cNvPr id="0" name=""/>
        <dsp:cNvSpPr/>
      </dsp:nvSpPr>
      <dsp:spPr>
        <a:xfrm>
          <a:off x="5652488" y="0"/>
          <a:ext cx="2092183" cy="369332"/>
        </a:xfrm>
        <a:prstGeom prst="chevron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Summary</a:t>
          </a:r>
        </a:p>
      </dsp:txBody>
      <dsp:txXfrm>
        <a:off x="5837154" y="0"/>
        <a:ext cx="1722851" cy="36933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D097E-33EB-4436-B8F4-439D72800DDF}">
      <dsp:nvSpPr>
        <dsp:cNvPr id="0" name=""/>
        <dsp:cNvSpPr/>
      </dsp:nvSpPr>
      <dsp:spPr>
        <a:xfrm>
          <a:off x="3594" y="0"/>
          <a:ext cx="2092183" cy="36933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</a:t>
          </a:r>
        </a:p>
      </dsp:txBody>
      <dsp:txXfrm>
        <a:off x="188260" y="0"/>
        <a:ext cx="1722851" cy="369332"/>
      </dsp:txXfrm>
    </dsp:sp>
    <dsp:sp modelId="{67A573CA-D36F-46EC-9BDD-E5E2529211EC}">
      <dsp:nvSpPr>
        <dsp:cNvPr id="0" name=""/>
        <dsp:cNvSpPr/>
      </dsp:nvSpPr>
      <dsp:spPr>
        <a:xfrm>
          <a:off x="1886559" y="0"/>
          <a:ext cx="2092183" cy="369332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2"/>
              </a:solidFill>
            </a:rPr>
            <a:t>Data Description</a:t>
          </a:r>
        </a:p>
      </dsp:txBody>
      <dsp:txXfrm>
        <a:off x="2071225" y="0"/>
        <a:ext cx="1722851" cy="369332"/>
      </dsp:txXfrm>
    </dsp:sp>
    <dsp:sp modelId="{79FC0FD5-6CA3-41B3-BD8F-721820DD7BDD}">
      <dsp:nvSpPr>
        <dsp:cNvPr id="0" name=""/>
        <dsp:cNvSpPr/>
      </dsp:nvSpPr>
      <dsp:spPr>
        <a:xfrm>
          <a:off x="3769523" y="0"/>
          <a:ext cx="2092183" cy="369332"/>
        </a:xfrm>
        <a:prstGeom prst="chevron">
          <a:avLst/>
        </a:prstGeom>
        <a:solidFill>
          <a:srgbClr val="C7831F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Analysis</a:t>
          </a:r>
        </a:p>
      </dsp:txBody>
      <dsp:txXfrm>
        <a:off x="3954189" y="0"/>
        <a:ext cx="1722851" cy="369332"/>
      </dsp:txXfrm>
    </dsp:sp>
    <dsp:sp modelId="{90E55292-6507-4DE6-9BC4-124B10B6D93E}">
      <dsp:nvSpPr>
        <dsp:cNvPr id="0" name=""/>
        <dsp:cNvSpPr/>
      </dsp:nvSpPr>
      <dsp:spPr>
        <a:xfrm>
          <a:off x="5652488" y="0"/>
          <a:ext cx="2092183" cy="369332"/>
        </a:xfrm>
        <a:prstGeom prst="chevron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Summary</a:t>
          </a:r>
        </a:p>
      </dsp:txBody>
      <dsp:txXfrm>
        <a:off x="5837154" y="0"/>
        <a:ext cx="1722851" cy="36933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D097E-33EB-4436-B8F4-439D72800DDF}">
      <dsp:nvSpPr>
        <dsp:cNvPr id="0" name=""/>
        <dsp:cNvSpPr/>
      </dsp:nvSpPr>
      <dsp:spPr>
        <a:xfrm>
          <a:off x="3594" y="0"/>
          <a:ext cx="2092183" cy="36933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</a:t>
          </a:r>
        </a:p>
      </dsp:txBody>
      <dsp:txXfrm>
        <a:off x="188260" y="0"/>
        <a:ext cx="1722851" cy="369332"/>
      </dsp:txXfrm>
    </dsp:sp>
    <dsp:sp modelId="{67A573CA-D36F-46EC-9BDD-E5E2529211EC}">
      <dsp:nvSpPr>
        <dsp:cNvPr id="0" name=""/>
        <dsp:cNvSpPr/>
      </dsp:nvSpPr>
      <dsp:spPr>
        <a:xfrm>
          <a:off x="1886559" y="0"/>
          <a:ext cx="2092183" cy="369332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2"/>
              </a:solidFill>
            </a:rPr>
            <a:t>Data Description</a:t>
          </a:r>
        </a:p>
      </dsp:txBody>
      <dsp:txXfrm>
        <a:off x="2071225" y="0"/>
        <a:ext cx="1722851" cy="369332"/>
      </dsp:txXfrm>
    </dsp:sp>
    <dsp:sp modelId="{79FC0FD5-6CA3-41B3-BD8F-721820DD7BDD}">
      <dsp:nvSpPr>
        <dsp:cNvPr id="0" name=""/>
        <dsp:cNvSpPr/>
      </dsp:nvSpPr>
      <dsp:spPr>
        <a:xfrm>
          <a:off x="3769523" y="0"/>
          <a:ext cx="2092183" cy="369332"/>
        </a:xfrm>
        <a:prstGeom prst="chevron">
          <a:avLst/>
        </a:prstGeom>
        <a:solidFill>
          <a:srgbClr val="C7831F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Analysis</a:t>
          </a:r>
        </a:p>
      </dsp:txBody>
      <dsp:txXfrm>
        <a:off x="3954189" y="0"/>
        <a:ext cx="1722851" cy="369332"/>
      </dsp:txXfrm>
    </dsp:sp>
    <dsp:sp modelId="{90E55292-6507-4DE6-9BC4-124B10B6D93E}">
      <dsp:nvSpPr>
        <dsp:cNvPr id="0" name=""/>
        <dsp:cNvSpPr/>
      </dsp:nvSpPr>
      <dsp:spPr>
        <a:xfrm>
          <a:off x="5652488" y="0"/>
          <a:ext cx="2092183" cy="369332"/>
        </a:xfrm>
        <a:prstGeom prst="chevron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Summary</a:t>
          </a:r>
        </a:p>
      </dsp:txBody>
      <dsp:txXfrm>
        <a:off x="5837154" y="0"/>
        <a:ext cx="1722851" cy="36933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D097E-33EB-4436-B8F4-439D72800DDF}">
      <dsp:nvSpPr>
        <dsp:cNvPr id="0" name=""/>
        <dsp:cNvSpPr/>
      </dsp:nvSpPr>
      <dsp:spPr>
        <a:xfrm>
          <a:off x="3594" y="0"/>
          <a:ext cx="2092183" cy="36933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</a:t>
          </a:r>
        </a:p>
      </dsp:txBody>
      <dsp:txXfrm>
        <a:off x="188260" y="0"/>
        <a:ext cx="1722851" cy="369332"/>
      </dsp:txXfrm>
    </dsp:sp>
    <dsp:sp modelId="{67A573CA-D36F-46EC-9BDD-E5E2529211EC}">
      <dsp:nvSpPr>
        <dsp:cNvPr id="0" name=""/>
        <dsp:cNvSpPr/>
      </dsp:nvSpPr>
      <dsp:spPr>
        <a:xfrm>
          <a:off x="1886559" y="0"/>
          <a:ext cx="2092183" cy="369332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2"/>
              </a:solidFill>
            </a:rPr>
            <a:t>Data Description</a:t>
          </a:r>
        </a:p>
      </dsp:txBody>
      <dsp:txXfrm>
        <a:off x="2071225" y="0"/>
        <a:ext cx="1722851" cy="369332"/>
      </dsp:txXfrm>
    </dsp:sp>
    <dsp:sp modelId="{79FC0FD5-6CA3-41B3-BD8F-721820DD7BDD}">
      <dsp:nvSpPr>
        <dsp:cNvPr id="0" name=""/>
        <dsp:cNvSpPr/>
      </dsp:nvSpPr>
      <dsp:spPr>
        <a:xfrm>
          <a:off x="3769523" y="0"/>
          <a:ext cx="2092183" cy="369332"/>
        </a:xfrm>
        <a:prstGeom prst="chevron">
          <a:avLst/>
        </a:prstGeom>
        <a:solidFill>
          <a:srgbClr val="C7831F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Analysis</a:t>
          </a:r>
        </a:p>
      </dsp:txBody>
      <dsp:txXfrm>
        <a:off x="3954189" y="0"/>
        <a:ext cx="1722851" cy="369332"/>
      </dsp:txXfrm>
    </dsp:sp>
    <dsp:sp modelId="{90E55292-6507-4DE6-9BC4-124B10B6D93E}">
      <dsp:nvSpPr>
        <dsp:cNvPr id="0" name=""/>
        <dsp:cNvSpPr/>
      </dsp:nvSpPr>
      <dsp:spPr>
        <a:xfrm>
          <a:off x="5652488" y="0"/>
          <a:ext cx="2092183" cy="369332"/>
        </a:xfrm>
        <a:prstGeom prst="chevron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Summary</a:t>
          </a:r>
        </a:p>
      </dsp:txBody>
      <dsp:txXfrm>
        <a:off x="5837154" y="0"/>
        <a:ext cx="1722851" cy="36933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D097E-33EB-4436-B8F4-439D72800DDF}">
      <dsp:nvSpPr>
        <dsp:cNvPr id="0" name=""/>
        <dsp:cNvSpPr/>
      </dsp:nvSpPr>
      <dsp:spPr>
        <a:xfrm>
          <a:off x="3594" y="0"/>
          <a:ext cx="2092183" cy="36933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</a:t>
          </a:r>
        </a:p>
      </dsp:txBody>
      <dsp:txXfrm>
        <a:off x="188260" y="0"/>
        <a:ext cx="1722851" cy="369332"/>
      </dsp:txXfrm>
    </dsp:sp>
    <dsp:sp modelId="{67A573CA-D36F-46EC-9BDD-E5E2529211EC}">
      <dsp:nvSpPr>
        <dsp:cNvPr id="0" name=""/>
        <dsp:cNvSpPr/>
      </dsp:nvSpPr>
      <dsp:spPr>
        <a:xfrm>
          <a:off x="1886559" y="0"/>
          <a:ext cx="2092183" cy="369332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2"/>
              </a:solidFill>
            </a:rPr>
            <a:t>Data Description</a:t>
          </a:r>
        </a:p>
      </dsp:txBody>
      <dsp:txXfrm>
        <a:off x="2071225" y="0"/>
        <a:ext cx="1722851" cy="369332"/>
      </dsp:txXfrm>
    </dsp:sp>
    <dsp:sp modelId="{79FC0FD5-6CA3-41B3-BD8F-721820DD7BDD}">
      <dsp:nvSpPr>
        <dsp:cNvPr id="0" name=""/>
        <dsp:cNvSpPr/>
      </dsp:nvSpPr>
      <dsp:spPr>
        <a:xfrm>
          <a:off x="3769523" y="0"/>
          <a:ext cx="2092183" cy="369332"/>
        </a:xfrm>
        <a:prstGeom prst="chevron">
          <a:avLst/>
        </a:prstGeom>
        <a:solidFill>
          <a:srgbClr val="C7831F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Analysis</a:t>
          </a:r>
        </a:p>
      </dsp:txBody>
      <dsp:txXfrm>
        <a:off x="3954189" y="0"/>
        <a:ext cx="1722851" cy="369332"/>
      </dsp:txXfrm>
    </dsp:sp>
    <dsp:sp modelId="{90E55292-6507-4DE6-9BC4-124B10B6D93E}">
      <dsp:nvSpPr>
        <dsp:cNvPr id="0" name=""/>
        <dsp:cNvSpPr/>
      </dsp:nvSpPr>
      <dsp:spPr>
        <a:xfrm>
          <a:off x="5652488" y="0"/>
          <a:ext cx="2092183" cy="369332"/>
        </a:xfrm>
        <a:prstGeom prst="chevron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Summary</a:t>
          </a:r>
        </a:p>
      </dsp:txBody>
      <dsp:txXfrm>
        <a:off x="5837154" y="0"/>
        <a:ext cx="1722851" cy="36933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D097E-33EB-4436-B8F4-439D72800DDF}">
      <dsp:nvSpPr>
        <dsp:cNvPr id="0" name=""/>
        <dsp:cNvSpPr/>
      </dsp:nvSpPr>
      <dsp:spPr>
        <a:xfrm>
          <a:off x="3594" y="0"/>
          <a:ext cx="2092183" cy="36933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</a:t>
          </a:r>
        </a:p>
      </dsp:txBody>
      <dsp:txXfrm>
        <a:off x="188260" y="0"/>
        <a:ext cx="1722851" cy="369332"/>
      </dsp:txXfrm>
    </dsp:sp>
    <dsp:sp modelId="{67A573CA-D36F-46EC-9BDD-E5E2529211EC}">
      <dsp:nvSpPr>
        <dsp:cNvPr id="0" name=""/>
        <dsp:cNvSpPr/>
      </dsp:nvSpPr>
      <dsp:spPr>
        <a:xfrm>
          <a:off x="1886559" y="0"/>
          <a:ext cx="2092183" cy="369332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2"/>
              </a:solidFill>
            </a:rPr>
            <a:t>Data Description</a:t>
          </a:r>
        </a:p>
      </dsp:txBody>
      <dsp:txXfrm>
        <a:off x="2071225" y="0"/>
        <a:ext cx="1722851" cy="369332"/>
      </dsp:txXfrm>
    </dsp:sp>
    <dsp:sp modelId="{79FC0FD5-6CA3-41B3-BD8F-721820DD7BDD}">
      <dsp:nvSpPr>
        <dsp:cNvPr id="0" name=""/>
        <dsp:cNvSpPr/>
      </dsp:nvSpPr>
      <dsp:spPr>
        <a:xfrm>
          <a:off x="3769523" y="0"/>
          <a:ext cx="2092183" cy="369332"/>
        </a:xfrm>
        <a:prstGeom prst="chevron">
          <a:avLst/>
        </a:prstGeom>
        <a:solidFill>
          <a:srgbClr val="C7831F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Analysis</a:t>
          </a:r>
        </a:p>
      </dsp:txBody>
      <dsp:txXfrm>
        <a:off x="3954189" y="0"/>
        <a:ext cx="1722851" cy="369332"/>
      </dsp:txXfrm>
    </dsp:sp>
    <dsp:sp modelId="{90E55292-6507-4DE6-9BC4-124B10B6D93E}">
      <dsp:nvSpPr>
        <dsp:cNvPr id="0" name=""/>
        <dsp:cNvSpPr/>
      </dsp:nvSpPr>
      <dsp:spPr>
        <a:xfrm>
          <a:off x="5652488" y="0"/>
          <a:ext cx="2092183" cy="369332"/>
        </a:xfrm>
        <a:prstGeom prst="chevron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Summary</a:t>
          </a:r>
        </a:p>
      </dsp:txBody>
      <dsp:txXfrm>
        <a:off x="5837154" y="0"/>
        <a:ext cx="1722851" cy="3693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D097E-33EB-4436-B8F4-439D72800DDF}">
      <dsp:nvSpPr>
        <dsp:cNvPr id="0" name=""/>
        <dsp:cNvSpPr/>
      </dsp:nvSpPr>
      <dsp:spPr>
        <a:xfrm>
          <a:off x="3594" y="0"/>
          <a:ext cx="2092183" cy="369332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Background</a:t>
          </a:r>
        </a:p>
      </dsp:txBody>
      <dsp:txXfrm>
        <a:off x="188260" y="0"/>
        <a:ext cx="1722851" cy="369332"/>
      </dsp:txXfrm>
    </dsp:sp>
    <dsp:sp modelId="{67A573CA-D36F-46EC-9BDD-E5E2529211EC}">
      <dsp:nvSpPr>
        <dsp:cNvPr id="0" name=""/>
        <dsp:cNvSpPr/>
      </dsp:nvSpPr>
      <dsp:spPr>
        <a:xfrm>
          <a:off x="1886559" y="0"/>
          <a:ext cx="2092183" cy="369332"/>
        </a:xfrm>
        <a:prstGeom prst="chevron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Description</a:t>
          </a:r>
        </a:p>
      </dsp:txBody>
      <dsp:txXfrm>
        <a:off x="2071225" y="0"/>
        <a:ext cx="1722851" cy="369332"/>
      </dsp:txXfrm>
    </dsp:sp>
    <dsp:sp modelId="{79FC0FD5-6CA3-41B3-BD8F-721820DD7BDD}">
      <dsp:nvSpPr>
        <dsp:cNvPr id="0" name=""/>
        <dsp:cNvSpPr/>
      </dsp:nvSpPr>
      <dsp:spPr>
        <a:xfrm>
          <a:off x="3769523" y="0"/>
          <a:ext cx="2092183" cy="369332"/>
        </a:xfrm>
        <a:prstGeom prst="chevron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Analysis</a:t>
          </a:r>
        </a:p>
      </dsp:txBody>
      <dsp:txXfrm>
        <a:off x="3954189" y="0"/>
        <a:ext cx="1722851" cy="369332"/>
      </dsp:txXfrm>
    </dsp:sp>
    <dsp:sp modelId="{90E55292-6507-4DE6-9BC4-124B10B6D93E}">
      <dsp:nvSpPr>
        <dsp:cNvPr id="0" name=""/>
        <dsp:cNvSpPr/>
      </dsp:nvSpPr>
      <dsp:spPr>
        <a:xfrm>
          <a:off x="5652488" y="0"/>
          <a:ext cx="2092183" cy="369332"/>
        </a:xfrm>
        <a:prstGeom prst="chevron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Summary</a:t>
          </a:r>
        </a:p>
      </dsp:txBody>
      <dsp:txXfrm>
        <a:off x="5837154" y="0"/>
        <a:ext cx="1722851" cy="36933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D097E-33EB-4436-B8F4-439D72800DDF}">
      <dsp:nvSpPr>
        <dsp:cNvPr id="0" name=""/>
        <dsp:cNvSpPr/>
      </dsp:nvSpPr>
      <dsp:spPr>
        <a:xfrm>
          <a:off x="3594" y="0"/>
          <a:ext cx="2092183" cy="36933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</a:t>
          </a:r>
        </a:p>
      </dsp:txBody>
      <dsp:txXfrm>
        <a:off x="188260" y="0"/>
        <a:ext cx="1722851" cy="369332"/>
      </dsp:txXfrm>
    </dsp:sp>
    <dsp:sp modelId="{67A573CA-D36F-46EC-9BDD-E5E2529211EC}">
      <dsp:nvSpPr>
        <dsp:cNvPr id="0" name=""/>
        <dsp:cNvSpPr/>
      </dsp:nvSpPr>
      <dsp:spPr>
        <a:xfrm>
          <a:off x="1886559" y="0"/>
          <a:ext cx="2092183" cy="369332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2"/>
              </a:solidFill>
            </a:rPr>
            <a:t>Data Description</a:t>
          </a:r>
        </a:p>
      </dsp:txBody>
      <dsp:txXfrm>
        <a:off x="2071225" y="0"/>
        <a:ext cx="1722851" cy="369332"/>
      </dsp:txXfrm>
    </dsp:sp>
    <dsp:sp modelId="{79FC0FD5-6CA3-41B3-BD8F-721820DD7BDD}">
      <dsp:nvSpPr>
        <dsp:cNvPr id="0" name=""/>
        <dsp:cNvSpPr/>
      </dsp:nvSpPr>
      <dsp:spPr>
        <a:xfrm>
          <a:off x="3769523" y="0"/>
          <a:ext cx="2092183" cy="369332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2"/>
              </a:solidFill>
            </a:rPr>
            <a:t>Analysis</a:t>
          </a:r>
        </a:p>
      </dsp:txBody>
      <dsp:txXfrm>
        <a:off x="3954189" y="0"/>
        <a:ext cx="1722851" cy="369332"/>
      </dsp:txXfrm>
    </dsp:sp>
    <dsp:sp modelId="{90E55292-6507-4DE6-9BC4-124B10B6D93E}">
      <dsp:nvSpPr>
        <dsp:cNvPr id="0" name=""/>
        <dsp:cNvSpPr/>
      </dsp:nvSpPr>
      <dsp:spPr>
        <a:xfrm>
          <a:off x="5652488" y="0"/>
          <a:ext cx="2092183" cy="369332"/>
        </a:xfrm>
        <a:prstGeom prst="chevron">
          <a:avLst/>
        </a:prstGeom>
        <a:solidFill>
          <a:srgbClr val="C7831F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Summary</a:t>
          </a:r>
        </a:p>
      </dsp:txBody>
      <dsp:txXfrm>
        <a:off x="5837154" y="0"/>
        <a:ext cx="1722851" cy="36933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D097E-33EB-4436-B8F4-439D72800DDF}">
      <dsp:nvSpPr>
        <dsp:cNvPr id="0" name=""/>
        <dsp:cNvSpPr/>
      </dsp:nvSpPr>
      <dsp:spPr>
        <a:xfrm>
          <a:off x="3594" y="0"/>
          <a:ext cx="2092183" cy="36933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</a:t>
          </a:r>
        </a:p>
      </dsp:txBody>
      <dsp:txXfrm>
        <a:off x="188260" y="0"/>
        <a:ext cx="1722851" cy="369332"/>
      </dsp:txXfrm>
    </dsp:sp>
    <dsp:sp modelId="{67A573CA-D36F-46EC-9BDD-E5E2529211EC}">
      <dsp:nvSpPr>
        <dsp:cNvPr id="0" name=""/>
        <dsp:cNvSpPr/>
      </dsp:nvSpPr>
      <dsp:spPr>
        <a:xfrm>
          <a:off x="1886559" y="0"/>
          <a:ext cx="2092183" cy="369332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2"/>
              </a:solidFill>
            </a:rPr>
            <a:t>Data Description</a:t>
          </a:r>
        </a:p>
      </dsp:txBody>
      <dsp:txXfrm>
        <a:off x="2071225" y="0"/>
        <a:ext cx="1722851" cy="369332"/>
      </dsp:txXfrm>
    </dsp:sp>
    <dsp:sp modelId="{79FC0FD5-6CA3-41B3-BD8F-721820DD7BDD}">
      <dsp:nvSpPr>
        <dsp:cNvPr id="0" name=""/>
        <dsp:cNvSpPr/>
      </dsp:nvSpPr>
      <dsp:spPr>
        <a:xfrm>
          <a:off x="3769523" y="0"/>
          <a:ext cx="2092183" cy="369332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2"/>
              </a:solidFill>
            </a:rPr>
            <a:t>Analysis</a:t>
          </a:r>
        </a:p>
      </dsp:txBody>
      <dsp:txXfrm>
        <a:off x="3954189" y="0"/>
        <a:ext cx="1722851" cy="369332"/>
      </dsp:txXfrm>
    </dsp:sp>
    <dsp:sp modelId="{90E55292-6507-4DE6-9BC4-124B10B6D93E}">
      <dsp:nvSpPr>
        <dsp:cNvPr id="0" name=""/>
        <dsp:cNvSpPr/>
      </dsp:nvSpPr>
      <dsp:spPr>
        <a:xfrm>
          <a:off x="5652488" y="0"/>
          <a:ext cx="2092183" cy="369332"/>
        </a:xfrm>
        <a:prstGeom prst="chevron">
          <a:avLst/>
        </a:prstGeom>
        <a:solidFill>
          <a:srgbClr val="C7831F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Summary</a:t>
          </a:r>
        </a:p>
      </dsp:txBody>
      <dsp:txXfrm>
        <a:off x="5837154" y="0"/>
        <a:ext cx="1722851" cy="3693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D097E-33EB-4436-B8F4-439D72800DDF}">
      <dsp:nvSpPr>
        <dsp:cNvPr id="0" name=""/>
        <dsp:cNvSpPr/>
      </dsp:nvSpPr>
      <dsp:spPr>
        <a:xfrm>
          <a:off x="3594" y="0"/>
          <a:ext cx="2092183" cy="369332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Background</a:t>
          </a:r>
        </a:p>
      </dsp:txBody>
      <dsp:txXfrm>
        <a:off x="188260" y="0"/>
        <a:ext cx="1722851" cy="369332"/>
      </dsp:txXfrm>
    </dsp:sp>
    <dsp:sp modelId="{67A573CA-D36F-46EC-9BDD-E5E2529211EC}">
      <dsp:nvSpPr>
        <dsp:cNvPr id="0" name=""/>
        <dsp:cNvSpPr/>
      </dsp:nvSpPr>
      <dsp:spPr>
        <a:xfrm>
          <a:off x="1886559" y="0"/>
          <a:ext cx="2092183" cy="369332"/>
        </a:xfrm>
        <a:prstGeom prst="chevron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Description</a:t>
          </a:r>
        </a:p>
      </dsp:txBody>
      <dsp:txXfrm>
        <a:off x="2071225" y="0"/>
        <a:ext cx="1722851" cy="369332"/>
      </dsp:txXfrm>
    </dsp:sp>
    <dsp:sp modelId="{79FC0FD5-6CA3-41B3-BD8F-721820DD7BDD}">
      <dsp:nvSpPr>
        <dsp:cNvPr id="0" name=""/>
        <dsp:cNvSpPr/>
      </dsp:nvSpPr>
      <dsp:spPr>
        <a:xfrm>
          <a:off x="3769523" y="0"/>
          <a:ext cx="2092183" cy="369332"/>
        </a:xfrm>
        <a:prstGeom prst="chevron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Analysis</a:t>
          </a:r>
        </a:p>
      </dsp:txBody>
      <dsp:txXfrm>
        <a:off x="3954189" y="0"/>
        <a:ext cx="1722851" cy="369332"/>
      </dsp:txXfrm>
    </dsp:sp>
    <dsp:sp modelId="{90E55292-6507-4DE6-9BC4-124B10B6D93E}">
      <dsp:nvSpPr>
        <dsp:cNvPr id="0" name=""/>
        <dsp:cNvSpPr/>
      </dsp:nvSpPr>
      <dsp:spPr>
        <a:xfrm>
          <a:off x="5652488" y="0"/>
          <a:ext cx="2092183" cy="369332"/>
        </a:xfrm>
        <a:prstGeom prst="chevron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Summary</a:t>
          </a:r>
        </a:p>
      </dsp:txBody>
      <dsp:txXfrm>
        <a:off x="5837154" y="0"/>
        <a:ext cx="1722851" cy="3693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D097E-33EB-4436-B8F4-439D72800DDF}">
      <dsp:nvSpPr>
        <dsp:cNvPr id="0" name=""/>
        <dsp:cNvSpPr/>
      </dsp:nvSpPr>
      <dsp:spPr>
        <a:xfrm>
          <a:off x="3594" y="0"/>
          <a:ext cx="2092183" cy="369332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Background</a:t>
          </a:r>
        </a:p>
      </dsp:txBody>
      <dsp:txXfrm>
        <a:off x="188260" y="0"/>
        <a:ext cx="1722851" cy="369332"/>
      </dsp:txXfrm>
    </dsp:sp>
    <dsp:sp modelId="{67A573CA-D36F-46EC-9BDD-E5E2529211EC}">
      <dsp:nvSpPr>
        <dsp:cNvPr id="0" name=""/>
        <dsp:cNvSpPr/>
      </dsp:nvSpPr>
      <dsp:spPr>
        <a:xfrm>
          <a:off x="1886559" y="0"/>
          <a:ext cx="2092183" cy="369332"/>
        </a:xfrm>
        <a:prstGeom prst="chevron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Description</a:t>
          </a:r>
        </a:p>
      </dsp:txBody>
      <dsp:txXfrm>
        <a:off x="2071225" y="0"/>
        <a:ext cx="1722851" cy="369332"/>
      </dsp:txXfrm>
    </dsp:sp>
    <dsp:sp modelId="{79FC0FD5-6CA3-41B3-BD8F-721820DD7BDD}">
      <dsp:nvSpPr>
        <dsp:cNvPr id="0" name=""/>
        <dsp:cNvSpPr/>
      </dsp:nvSpPr>
      <dsp:spPr>
        <a:xfrm>
          <a:off x="3769523" y="0"/>
          <a:ext cx="2092183" cy="369332"/>
        </a:xfrm>
        <a:prstGeom prst="chevron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Analysis</a:t>
          </a:r>
        </a:p>
      </dsp:txBody>
      <dsp:txXfrm>
        <a:off x="3954189" y="0"/>
        <a:ext cx="1722851" cy="369332"/>
      </dsp:txXfrm>
    </dsp:sp>
    <dsp:sp modelId="{90E55292-6507-4DE6-9BC4-124B10B6D93E}">
      <dsp:nvSpPr>
        <dsp:cNvPr id="0" name=""/>
        <dsp:cNvSpPr/>
      </dsp:nvSpPr>
      <dsp:spPr>
        <a:xfrm>
          <a:off x="5652488" y="0"/>
          <a:ext cx="2092183" cy="369332"/>
        </a:xfrm>
        <a:prstGeom prst="chevron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Summary</a:t>
          </a:r>
        </a:p>
      </dsp:txBody>
      <dsp:txXfrm>
        <a:off x="5837154" y="0"/>
        <a:ext cx="1722851" cy="3693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D097E-33EB-4436-B8F4-439D72800DDF}">
      <dsp:nvSpPr>
        <dsp:cNvPr id="0" name=""/>
        <dsp:cNvSpPr/>
      </dsp:nvSpPr>
      <dsp:spPr>
        <a:xfrm>
          <a:off x="3594" y="0"/>
          <a:ext cx="2092183" cy="36933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</a:t>
          </a:r>
        </a:p>
      </dsp:txBody>
      <dsp:txXfrm>
        <a:off x="188260" y="0"/>
        <a:ext cx="1722851" cy="369332"/>
      </dsp:txXfrm>
    </dsp:sp>
    <dsp:sp modelId="{67A573CA-D36F-46EC-9BDD-E5E2529211EC}">
      <dsp:nvSpPr>
        <dsp:cNvPr id="0" name=""/>
        <dsp:cNvSpPr/>
      </dsp:nvSpPr>
      <dsp:spPr>
        <a:xfrm>
          <a:off x="1886559" y="0"/>
          <a:ext cx="2092183" cy="369332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Data Description</a:t>
          </a:r>
        </a:p>
      </dsp:txBody>
      <dsp:txXfrm>
        <a:off x="2071225" y="0"/>
        <a:ext cx="1722851" cy="369332"/>
      </dsp:txXfrm>
    </dsp:sp>
    <dsp:sp modelId="{79FC0FD5-6CA3-41B3-BD8F-721820DD7BDD}">
      <dsp:nvSpPr>
        <dsp:cNvPr id="0" name=""/>
        <dsp:cNvSpPr/>
      </dsp:nvSpPr>
      <dsp:spPr>
        <a:xfrm>
          <a:off x="3769523" y="0"/>
          <a:ext cx="2092183" cy="369332"/>
        </a:xfrm>
        <a:prstGeom prst="chevron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Analysis</a:t>
          </a:r>
        </a:p>
      </dsp:txBody>
      <dsp:txXfrm>
        <a:off x="3954189" y="0"/>
        <a:ext cx="1722851" cy="369332"/>
      </dsp:txXfrm>
    </dsp:sp>
    <dsp:sp modelId="{90E55292-6507-4DE6-9BC4-124B10B6D93E}">
      <dsp:nvSpPr>
        <dsp:cNvPr id="0" name=""/>
        <dsp:cNvSpPr/>
      </dsp:nvSpPr>
      <dsp:spPr>
        <a:xfrm>
          <a:off x="5652488" y="0"/>
          <a:ext cx="2092183" cy="369332"/>
        </a:xfrm>
        <a:prstGeom prst="chevron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Summary</a:t>
          </a:r>
        </a:p>
      </dsp:txBody>
      <dsp:txXfrm>
        <a:off x="5837154" y="0"/>
        <a:ext cx="1722851" cy="3693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D097E-33EB-4436-B8F4-439D72800DDF}">
      <dsp:nvSpPr>
        <dsp:cNvPr id="0" name=""/>
        <dsp:cNvSpPr/>
      </dsp:nvSpPr>
      <dsp:spPr>
        <a:xfrm>
          <a:off x="3594" y="0"/>
          <a:ext cx="2092183" cy="36933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</a:t>
          </a:r>
        </a:p>
      </dsp:txBody>
      <dsp:txXfrm>
        <a:off x="188260" y="0"/>
        <a:ext cx="1722851" cy="369332"/>
      </dsp:txXfrm>
    </dsp:sp>
    <dsp:sp modelId="{67A573CA-D36F-46EC-9BDD-E5E2529211EC}">
      <dsp:nvSpPr>
        <dsp:cNvPr id="0" name=""/>
        <dsp:cNvSpPr/>
      </dsp:nvSpPr>
      <dsp:spPr>
        <a:xfrm>
          <a:off x="1886559" y="0"/>
          <a:ext cx="2092183" cy="369332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2"/>
              </a:solidFill>
            </a:rPr>
            <a:t>Data Description</a:t>
          </a:r>
        </a:p>
      </dsp:txBody>
      <dsp:txXfrm>
        <a:off x="2071225" y="0"/>
        <a:ext cx="1722851" cy="369332"/>
      </dsp:txXfrm>
    </dsp:sp>
    <dsp:sp modelId="{79FC0FD5-6CA3-41B3-BD8F-721820DD7BDD}">
      <dsp:nvSpPr>
        <dsp:cNvPr id="0" name=""/>
        <dsp:cNvSpPr/>
      </dsp:nvSpPr>
      <dsp:spPr>
        <a:xfrm>
          <a:off x="3769523" y="0"/>
          <a:ext cx="2092183" cy="369332"/>
        </a:xfrm>
        <a:prstGeom prst="chevron">
          <a:avLst/>
        </a:prstGeom>
        <a:solidFill>
          <a:srgbClr val="C7831F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Analysis</a:t>
          </a:r>
        </a:p>
      </dsp:txBody>
      <dsp:txXfrm>
        <a:off x="3954189" y="0"/>
        <a:ext cx="1722851" cy="369332"/>
      </dsp:txXfrm>
    </dsp:sp>
    <dsp:sp modelId="{90E55292-6507-4DE6-9BC4-124B10B6D93E}">
      <dsp:nvSpPr>
        <dsp:cNvPr id="0" name=""/>
        <dsp:cNvSpPr/>
      </dsp:nvSpPr>
      <dsp:spPr>
        <a:xfrm>
          <a:off x="5652488" y="0"/>
          <a:ext cx="2092183" cy="369332"/>
        </a:xfrm>
        <a:prstGeom prst="chevron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Summary</a:t>
          </a:r>
        </a:p>
      </dsp:txBody>
      <dsp:txXfrm>
        <a:off x="5837154" y="0"/>
        <a:ext cx="1722851" cy="3693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D097E-33EB-4436-B8F4-439D72800DDF}">
      <dsp:nvSpPr>
        <dsp:cNvPr id="0" name=""/>
        <dsp:cNvSpPr/>
      </dsp:nvSpPr>
      <dsp:spPr>
        <a:xfrm>
          <a:off x="3594" y="0"/>
          <a:ext cx="2092183" cy="36933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</a:t>
          </a:r>
        </a:p>
      </dsp:txBody>
      <dsp:txXfrm>
        <a:off x="188260" y="0"/>
        <a:ext cx="1722851" cy="369332"/>
      </dsp:txXfrm>
    </dsp:sp>
    <dsp:sp modelId="{67A573CA-D36F-46EC-9BDD-E5E2529211EC}">
      <dsp:nvSpPr>
        <dsp:cNvPr id="0" name=""/>
        <dsp:cNvSpPr/>
      </dsp:nvSpPr>
      <dsp:spPr>
        <a:xfrm>
          <a:off x="1886559" y="0"/>
          <a:ext cx="2092183" cy="369332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2"/>
              </a:solidFill>
            </a:rPr>
            <a:t>Data Description</a:t>
          </a:r>
        </a:p>
      </dsp:txBody>
      <dsp:txXfrm>
        <a:off x="2071225" y="0"/>
        <a:ext cx="1722851" cy="369332"/>
      </dsp:txXfrm>
    </dsp:sp>
    <dsp:sp modelId="{79FC0FD5-6CA3-41B3-BD8F-721820DD7BDD}">
      <dsp:nvSpPr>
        <dsp:cNvPr id="0" name=""/>
        <dsp:cNvSpPr/>
      </dsp:nvSpPr>
      <dsp:spPr>
        <a:xfrm>
          <a:off x="3769523" y="0"/>
          <a:ext cx="2092183" cy="369332"/>
        </a:xfrm>
        <a:prstGeom prst="chevron">
          <a:avLst/>
        </a:prstGeom>
        <a:solidFill>
          <a:srgbClr val="C7831F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Analysis</a:t>
          </a:r>
        </a:p>
      </dsp:txBody>
      <dsp:txXfrm>
        <a:off x="3954189" y="0"/>
        <a:ext cx="1722851" cy="369332"/>
      </dsp:txXfrm>
    </dsp:sp>
    <dsp:sp modelId="{90E55292-6507-4DE6-9BC4-124B10B6D93E}">
      <dsp:nvSpPr>
        <dsp:cNvPr id="0" name=""/>
        <dsp:cNvSpPr/>
      </dsp:nvSpPr>
      <dsp:spPr>
        <a:xfrm>
          <a:off x="5652488" y="0"/>
          <a:ext cx="2092183" cy="369332"/>
        </a:xfrm>
        <a:prstGeom prst="chevron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Summary</a:t>
          </a:r>
        </a:p>
      </dsp:txBody>
      <dsp:txXfrm>
        <a:off x="5837154" y="0"/>
        <a:ext cx="1722851" cy="3693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D097E-33EB-4436-B8F4-439D72800DDF}">
      <dsp:nvSpPr>
        <dsp:cNvPr id="0" name=""/>
        <dsp:cNvSpPr/>
      </dsp:nvSpPr>
      <dsp:spPr>
        <a:xfrm>
          <a:off x="3594" y="0"/>
          <a:ext cx="2092183" cy="36933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</a:t>
          </a:r>
        </a:p>
      </dsp:txBody>
      <dsp:txXfrm>
        <a:off x="188260" y="0"/>
        <a:ext cx="1722851" cy="369332"/>
      </dsp:txXfrm>
    </dsp:sp>
    <dsp:sp modelId="{67A573CA-D36F-46EC-9BDD-E5E2529211EC}">
      <dsp:nvSpPr>
        <dsp:cNvPr id="0" name=""/>
        <dsp:cNvSpPr/>
      </dsp:nvSpPr>
      <dsp:spPr>
        <a:xfrm>
          <a:off x="1886559" y="0"/>
          <a:ext cx="2092183" cy="369332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2"/>
              </a:solidFill>
            </a:rPr>
            <a:t>Data Description</a:t>
          </a:r>
        </a:p>
      </dsp:txBody>
      <dsp:txXfrm>
        <a:off x="2071225" y="0"/>
        <a:ext cx="1722851" cy="369332"/>
      </dsp:txXfrm>
    </dsp:sp>
    <dsp:sp modelId="{79FC0FD5-6CA3-41B3-BD8F-721820DD7BDD}">
      <dsp:nvSpPr>
        <dsp:cNvPr id="0" name=""/>
        <dsp:cNvSpPr/>
      </dsp:nvSpPr>
      <dsp:spPr>
        <a:xfrm>
          <a:off x="3769523" y="0"/>
          <a:ext cx="2092183" cy="369332"/>
        </a:xfrm>
        <a:prstGeom prst="chevron">
          <a:avLst/>
        </a:prstGeom>
        <a:solidFill>
          <a:srgbClr val="C7831F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Analysis</a:t>
          </a:r>
        </a:p>
      </dsp:txBody>
      <dsp:txXfrm>
        <a:off x="3954189" y="0"/>
        <a:ext cx="1722851" cy="369332"/>
      </dsp:txXfrm>
    </dsp:sp>
    <dsp:sp modelId="{90E55292-6507-4DE6-9BC4-124B10B6D93E}">
      <dsp:nvSpPr>
        <dsp:cNvPr id="0" name=""/>
        <dsp:cNvSpPr/>
      </dsp:nvSpPr>
      <dsp:spPr>
        <a:xfrm>
          <a:off x="5652488" y="0"/>
          <a:ext cx="2092183" cy="369332"/>
        </a:xfrm>
        <a:prstGeom prst="chevron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Summary</a:t>
          </a:r>
        </a:p>
      </dsp:txBody>
      <dsp:txXfrm>
        <a:off x="5837154" y="0"/>
        <a:ext cx="1722851" cy="3693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D097E-33EB-4436-B8F4-439D72800DDF}">
      <dsp:nvSpPr>
        <dsp:cNvPr id="0" name=""/>
        <dsp:cNvSpPr/>
      </dsp:nvSpPr>
      <dsp:spPr>
        <a:xfrm>
          <a:off x="3594" y="0"/>
          <a:ext cx="2092183" cy="36933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</a:t>
          </a:r>
        </a:p>
      </dsp:txBody>
      <dsp:txXfrm>
        <a:off x="188260" y="0"/>
        <a:ext cx="1722851" cy="369332"/>
      </dsp:txXfrm>
    </dsp:sp>
    <dsp:sp modelId="{67A573CA-D36F-46EC-9BDD-E5E2529211EC}">
      <dsp:nvSpPr>
        <dsp:cNvPr id="0" name=""/>
        <dsp:cNvSpPr/>
      </dsp:nvSpPr>
      <dsp:spPr>
        <a:xfrm>
          <a:off x="1886559" y="0"/>
          <a:ext cx="2092183" cy="369332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2"/>
              </a:solidFill>
            </a:rPr>
            <a:t>Data Description</a:t>
          </a:r>
        </a:p>
      </dsp:txBody>
      <dsp:txXfrm>
        <a:off x="2071225" y="0"/>
        <a:ext cx="1722851" cy="369332"/>
      </dsp:txXfrm>
    </dsp:sp>
    <dsp:sp modelId="{79FC0FD5-6CA3-41B3-BD8F-721820DD7BDD}">
      <dsp:nvSpPr>
        <dsp:cNvPr id="0" name=""/>
        <dsp:cNvSpPr/>
      </dsp:nvSpPr>
      <dsp:spPr>
        <a:xfrm>
          <a:off x="3769523" y="0"/>
          <a:ext cx="2092183" cy="369332"/>
        </a:xfrm>
        <a:prstGeom prst="chevron">
          <a:avLst/>
        </a:prstGeom>
        <a:solidFill>
          <a:srgbClr val="C7831F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Analysis</a:t>
          </a:r>
        </a:p>
      </dsp:txBody>
      <dsp:txXfrm>
        <a:off x="3954189" y="0"/>
        <a:ext cx="1722851" cy="369332"/>
      </dsp:txXfrm>
    </dsp:sp>
    <dsp:sp modelId="{90E55292-6507-4DE6-9BC4-124B10B6D93E}">
      <dsp:nvSpPr>
        <dsp:cNvPr id="0" name=""/>
        <dsp:cNvSpPr/>
      </dsp:nvSpPr>
      <dsp:spPr>
        <a:xfrm>
          <a:off x="5652488" y="0"/>
          <a:ext cx="2092183" cy="369332"/>
        </a:xfrm>
        <a:prstGeom prst="chevron">
          <a:avLst/>
        </a:pr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Summary</a:t>
          </a:r>
        </a:p>
      </dsp:txBody>
      <dsp:txXfrm>
        <a:off x="5837154" y="0"/>
        <a:ext cx="1722851" cy="3693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0298A-A03F-418F-998A-F7CA54F8B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894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FF55F-8596-4ED6-A487-C5C49AFFE812}" type="datetimeFigureOut">
              <a:rPr lang="id-ID" smtClean="0"/>
              <a:t>25/11/2019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0106B-FE1C-4EDD-AE60-AB8F600726B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2357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137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FEBF1AA-5511-4664-AC94-8FF51B1C5EA9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10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3C1E0E71-5B85-406F-BE23-4D2270C4D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723900" y="762000"/>
            <a:ext cx="10744200" cy="5334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23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5D615512-87BF-4489-94E7-1D77F81AEB4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373062" y="380999"/>
            <a:ext cx="11445875" cy="6096000"/>
          </a:xfrm>
          <a:custGeom>
            <a:avLst/>
            <a:gdLst>
              <a:gd name="connsiteX0" fmla="*/ 0 w 11445875"/>
              <a:gd name="connsiteY0" fmla="*/ 0 h 6096000"/>
              <a:gd name="connsiteX1" fmla="*/ 11445875 w 11445875"/>
              <a:gd name="connsiteY1" fmla="*/ 0 h 6096000"/>
              <a:gd name="connsiteX2" fmla="*/ 11445875 w 11445875"/>
              <a:gd name="connsiteY2" fmla="*/ 6096000 h 6096000"/>
              <a:gd name="connsiteX3" fmla="*/ 0 w 11445875"/>
              <a:gd name="connsiteY3" fmla="*/ 609600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45875" h="6096000">
                <a:moveTo>
                  <a:pt x="0" y="0"/>
                </a:moveTo>
                <a:lnTo>
                  <a:pt x="11445875" y="0"/>
                </a:lnTo>
                <a:lnTo>
                  <a:pt x="11445875" y="6096000"/>
                </a:lnTo>
                <a:lnTo>
                  <a:pt x="0" y="6096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74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5E886AA-7533-444F-A04B-31EB6ECEE1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65310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9007873A-B98C-46BF-A191-B22CB40F4C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20454" y="527434"/>
            <a:ext cx="7911603" cy="3630305"/>
          </a:xfrm>
          <a:custGeom>
            <a:avLst/>
            <a:gdLst>
              <a:gd name="connsiteX0" fmla="*/ 0 w 7911603"/>
              <a:gd name="connsiteY0" fmla="*/ 0 h 3630305"/>
              <a:gd name="connsiteX1" fmla="*/ 7911603 w 7911603"/>
              <a:gd name="connsiteY1" fmla="*/ 0 h 3630305"/>
              <a:gd name="connsiteX2" fmla="*/ 7911603 w 7911603"/>
              <a:gd name="connsiteY2" fmla="*/ 3630305 h 3630305"/>
              <a:gd name="connsiteX3" fmla="*/ 0 w 7911603"/>
              <a:gd name="connsiteY3" fmla="*/ 3630305 h 3630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11603" h="3630305">
                <a:moveTo>
                  <a:pt x="0" y="0"/>
                </a:moveTo>
                <a:lnTo>
                  <a:pt x="7911603" y="0"/>
                </a:lnTo>
                <a:lnTo>
                  <a:pt x="7911603" y="3630305"/>
                </a:lnTo>
                <a:lnTo>
                  <a:pt x="0" y="36303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9004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29311470-E24D-455F-89B9-89E24B47AB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56479" y="2634019"/>
            <a:ext cx="3704002" cy="2557590"/>
          </a:xfrm>
          <a:custGeom>
            <a:avLst/>
            <a:gdLst>
              <a:gd name="connsiteX0" fmla="*/ 0 w 3704002"/>
              <a:gd name="connsiteY0" fmla="*/ 0 h 2557590"/>
              <a:gd name="connsiteX1" fmla="*/ 3704002 w 3704002"/>
              <a:gd name="connsiteY1" fmla="*/ 0 h 2557590"/>
              <a:gd name="connsiteX2" fmla="*/ 3704002 w 3704002"/>
              <a:gd name="connsiteY2" fmla="*/ 2557590 h 2557590"/>
              <a:gd name="connsiteX3" fmla="*/ 0 w 3704002"/>
              <a:gd name="connsiteY3" fmla="*/ 2557590 h 255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4002" h="2557590">
                <a:moveTo>
                  <a:pt x="0" y="0"/>
                </a:moveTo>
                <a:lnTo>
                  <a:pt x="3704002" y="0"/>
                </a:lnTo>
                <a:lnTo>
                  <a:pt x="3704002" y="2557590"/>
                </a:lnTo>
                <a:lnTo>
                  <a:pt x="0" y="25575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62BC507-05A2-40C7-88FE-B1A5ADEE58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81" y="1097280"/>
            <a:ext cx="5561918" cy="3420128"/>
          </a:xfrm>
          <a:custGeom>
            <a:avLst/>
            <a:gdLst>
              <a:gd name="connsiteX0" fmla="*/ 0 w 5561918"/>
              <a:gd name="connsiteY0" fmla="*/ 0 h 3420128"/>
              <a:gd name="connsiteX1" fmla="*/ 5561918 w 5561918"/>
              <a:gd name="connsiteY1" fmla="*/ 0 h 3420128"/>
              <a:gd name="connsiteX2" fmla="*/ 5561918 w 5561918"/>
              <a:gd name="connsiteY2" fmla="*/ 3420128 h 3420128"/>
              <a:gd name="connsiteX3" fmla="*/ 0 w 5561918"/>
              <a:gd name="connsiteY3" fmla="*/ 3420128 h 342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1918" h="3420128">
                <a:moveTo>
                  <a:pt x="0" y="0"/>
                </a:moveTo>
                <a:lnTo>
                  <a:pt x="5561918" y="0"/>
                </a:lnTo>
                <a:lnTo>
                  <a:pt x="5561918" y="3420128"/>
                </a:lnTo>
                <a:lnTo>
                  <a:pt x="0" y="34201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80893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56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3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798" r:id="rId2"/>
    <p:sldLayoutId id="2147483785" r:id="rId3"/>
    <p:sldLayoutId id="2147483960" r:id="rId4"/>
    <p:sldLayoutId id="2147483736" r:id="rId5"/>
    <p:sldLayoutId id="2147483961" r:id="rId6"/>
    <p:sldLayoutId id="2147483962" r:id="rId7"/>
    <p:sldLayoutId id="214748396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40">
          <p15:clr>
            <a:srgbClr val="F26B43"/>
          </p15:clr>
        </p15:guide>
        <p15:guide id="2" pos="456">
          <p15:clr>
            <a:srgbClr val="F26B43"/>
          </p15:clr>
        </p15:guide>
        <p15:guide id="3" pos="2712">
          <p15:clr>
            <a:srgbClr val="F26B43"/>
          </p15:clr>
        </p15:guide>
        <p15:guide id="4" pos="4968">
          <p15:clr>
            <a:srgbClr val="F26B43"/>
          </p15:clr>
        </p15:guide>
        <p15:guide id="5" pos="7224">
          <p15:clr>
            <a:srgbClr val="F26B43"/>
          </p15:clr>
        </p15:guide>
        <p15:guide id="6" orient="horz" pos="2712">
          <p15:clr>
            <a:srgbClr val="F26B43"/>
          </p15:clr>
        </p15:guide>
        <p15:guide id="7" orient="horz" pos="1608">
          <p15:clr>
            <a:srgbClr val="F26B43"/>
          </p15:clr>
        </p15:guide>
        <p15:guide id="8" orient="horz" pos="480">
          <p15:clr>
            <a:srgbClr val="F26B43"/>
          </p15:clr>
        </p15:guide>
        <p15:guide id="9" pos="3840">
          <p15:clr>
            <a:srgbClr val="F26B43"/>
          </p15:clr>
        </p15:guide>
        <p15:guide id="10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../media/image19.jp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12" Type="http://schemas.microsoft.com/office/2007/relationships/diagramDrawing" Target="../diagrams/drawing8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diagramColors" Target="../diagrams/colors8.xml"/><Relationship Id="rId5" Type="http://schemas.openxmlformats.org/officeDocument/2006/relationships/image" Target="../media/image30.svg"/><Relationship Id="rId10" Type="http://schemas.openxmlformats.org/officeDocument/2006/relationships/diagramQuickStyle" Target="../diagrams/quickStyle8.xml"/><Relationship Id="rId4" Type="http://schemas.openxmlformats.org/officeDocument/2006/relationships/image" Target="../media/image29.png"/><Relationship Id="rId9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9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1.xml"/><Relationship Id="rId3" Type="http://schemas.openxmlformats.org/officeDocument/2006/relationships/image" Target="../media/image35.png"/><Relationship Id="rId7" Type="http://schemas.openxmlformats.org/officeDocument/2006/relationships/diagramLayout" Target="../diagrams/layout11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1.xml"/><Relationship Id="rId5" Type="http://schemas.openxmlformats.org/officeDocument/2006/relationships/image" Target="../media/image37.jpg"/><Relationship Id="rId10" Type="http://schemas.microsoft.com/office/2007/relationships/diagramDrawing" Target="../diagrams/drawing11.xml"/><Relationship Id="rId4" Type="http://schemas.openxmlformats.org/officeDocument/2006/relationships/image" Target="../media/image36.png"/><Relationship Id="rId9" Type="http://schemas.openxmlformats.org/officeDocument/2006/relationships/diagramColors" Target="../diagrams/colors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38.png"/><Relationship Id="rId7" Type="http://schemas.openxmlformats.org/officeDocument/2006/relationships/diagramQuickStyle" Target="../diagrams/quickStyle12.xm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image" Target="../media/image39.png"/><Relationship Id="rId9" Type="http://schemas.microsoft.com/office/2007/relationships/diagramDrawing" Target="../diagrams/drawing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4.xml"/><Relationship Id="rId3" Type="http://schemas.openxmlformats.org/officeDocument/2006/relationships/image" Target="../media/image40.png"/><Relationship Id="rId7" Type="http://schemas.openxmlformats.org/officeDocument/2006/relationships/diagramLayout" Target="../diagrams/layout14.xm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4.xml"/><Relationship Id="rId5" Type="http://schemas.openxmlformats.org/officeDocument/2006/relationships/image" Target="../media/image42.png"/><Relationship Id="rId10" Type="http://schemas.microsoft.com/office/2007/relationships/diagramDrawing" Target="../diagrams/drawing14.xml"/><Relationship Id="rId4" Type="http://schemas.openxmlformats.org/officeDocument/2006/relationships/image" Target="../media/image41.jpeg"/><Relationship Id="rId9" Type="http://schemas.openxmlformats.org/officeDocument/2006/relationships/diagramColors" Target="../diagrams/colors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44.png"/><Relationship Id="rId7" Type="http://schemas.openxmlformats.org/officeDocument/2006/relationships/diagramQuickStyle" Target="../diagrams/quickStyle16.xm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openxmlformats.org/officeDocument/2006/relationships/image" Target="../media/image45.png"/><Relationship Id="rId9" Type="http://schemas.microsoft.com/office/2007/relationships/diagramDrawing" Target="../diagrams/drawing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3" Type="http://schemas.openxmlformats.org/officeDocument/2006/relationships/image" Target="../media/image47.jpg"/><Relationship Id="rId7" Type="http://schemas.openxmlformats.org/officeDocument/2006/relationships/diagramQuickStyle" Target="../diagrams/quickStyle18.xm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8.xml"/><Relationship Id="rId5" Type="http://schemas.openxmlformats.org/officeDocument/2006/relationships/diagramData" Target="../diagrams/data18.xml"/><Relationship Id="rId10" Type="http://schemas.openxmlformats.org/officeDocument/2006/relationships/image" Target="../media/image37.jpg"/><Relationship Id="rId4" Type="http://schemas.openxmlformats.org/officeDocument/2006/relationships/image" Target="../media/image48.jpg"/><Relationship Id="rId9" Type="http://schemas.microsoft.com/office/2007/relationships/diagramDrawing" Target="../diagrams/drawing1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9.xml"/><Relationship Id="rId3" Type="http://schemas.openxmlformats.org/officeDocument/2006/relationships/image" Target="../media/image49.png"/><Relationship Id="rId7" Type="http://schemas.openxmlformats.org/officeDocument/2006/relationships/diagramQuickStyle" Target="../diagrams/quickStyle19.xm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9.xml"/><Relationship Id="rId5" Type="http://schemas.openxmlformats.org/officeDocument/2006/relationships/diagramData" Target="../diagrams/data19.xml"/><Relationship Id="rId4" Type="http://schemas.openxmlformats.org/officeDocument/2006/relationships/image" Target="../media/image50.jpg"/><Relationship Id="rId9" Type="http://schemas.microsoft.com/office/2007/relationships/diagramDrawing" Target="../diagrams/drawing1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3" Type="http://schemas.openxmlformats.org/officeDocument/2006/relationships/image" Target="../media/image51.png"/><Relationship Id="rId7" Type="http://schemas.openxmlformats.org/officeDocument/2006/relationships/diagramQuickStyle" Target="../diagrams/quickStyle20.xm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0.xml"/><Relationship Id="rId5" Type="http://schemas.openxmlformats.org/officeDocument/2006/relationships/diagramData" Target="../diagrams/data20.xml"/><Relationship Id="rId4" Type="http://schemas.microsoft.com/office/2007/relationships/hdphoto" Target="../media/hdphoto3.wdp"/><Relationship Id="rId9" Type="http://schemas.microsoft.com/office/2007/relationships/diagramDrawing" Target="../diagrams/drawing2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1.xml"/><Relationship Id="rId3" Type="http://schemas.openxmlformats.org/officeDocument/2006/relationships/image" Target="../media/image53.jpeg"/><Relationship Id="rId7" Type="http://schemas.openxmlformats.org/officeDocument/2006/relationships/diagramQuickStyle" Target="../diagrams/quickStyle21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1.xml"/><Relationship Id="rId5" Type="http://schemas.openxmlformats.org/officeDocument/2006/relationships/diagramData" Target="../diagrams/data21.xml"/><Relationship Id="rId10" Type="http://schemas.openxmlformats.org/officeDocument/2006/relationships/image" Target="../media/image1.png"/><Relationship Id="rId4" Type="http://schemas.openxmlformats.org/officeDocument/2006/relationships/image" Target="../media/image54.png"/><Relationship Id="rId9" Type="http://schemas.microsoft.com/office/2007/relationships/diagramDrawing" Target="../diagrams/drawing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9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2.xml"/><Relationship Id="rId5" Type="http://schemas.openxmlformats.org/officeDocument/2006/relationships/image" Target="../media/image10.jpeg"/><Relationship Id="rId10" Type="http://schemas.microsoft.com/office/2007/relationships/diagramDrawing" Target="../diagrams/drawing2.xml"/><Relationship Id="rId4" Type="http://schemas.microsoft.com/office/2007/relationships/hdphoto" Target="../media/hdphoto1.wdp"/><Relationship Id="rId9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12" Type="http://schemas.microsoft.com/office/2007/relationships/diagramDrawing" Target="../diagrams/drawing3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diagramColors" Target="../diagrams/colors3.xml"/><Relationship Id="rId5" Type="http://schemas.openxmlformats.org/officeDocument/2006/relationships/image" Target="../media/image13.png"/><Relationship Id="rId10" Type="http://schemas.openxmlformats.org/officeDocument/2006/relationships/diagramQuickStyle" Target="../diagrams/quickStyle3.xml"/><Relationship Id="rId4" Type="http://schemas.openxmlformats.org/officeDocument/2006/relationships/image" Target="../media/image12.jpeg"/><Relationship Id="rId9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image" Target="../media/image16.png"/><Relationship Id="rId7" Type="http://schemas.openxmlformats.org/officeDocument/2006/relationships/diagramData" Target="../diagrams/data4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11" Type="http://schemas.microsoft.com/office/2007/relationships/diagramDrawing" Target="../diagrams/drawing4.xml"/><Relationship Id="rId5" Type="http://schemas.openxmlformats.org/officeDocument/2006/relationships/image" Target="../media/image18.png"/><Relationship Id="rId10" Type="http://schemas.openxmlformats.org/officeDocument/2006/relationships/diagramColors" Target="../diagrams/colors4.xml"/><Relationship Id="rId4" Type="http://schemas.openxmlformats.org/officeDocument/2006/relationships/image" Target="../media/image17.png"/><Relationship Id="rId9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microsoft.com/office/2007/relationships/diagramDrawing" Target="../diagrams/drawing5.xml"/><Relationship Id="rId3" Type="http://schemas.openxmlformats.org/officeDocument/2006/relationships/image" Target="../media/image21.jpeg"/><Relationship Id="rId7" Type="http://schemas.openxmlformats.org/officeDocument/2006/relationships/image" Target="../media/image24.jpeg"/><Relationship Id="rId12" Type="http://schemas.openxmlformats.org/officeDocument/2006/relationships/diagramColors" Target="../diagrams/colors5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diagramQuickStyle" Target="../diagrams/quickStyle5.xml"/><Relationship Id="rId5" Type="http://schemas.openxmlformats.org/officeDocument/2006/relationships/image" Target="../media/image22.png"/><Relationship Id="rId10" Type="http://schemas.openxmlformats.org/officeDocument/2006/relationships/diagramLayout" Target="../diagrams/layout5.xml"/><Relationship Id="rId4" Type="http://schemas.openxmlformats.org/officeDocument/2006/relationships/image" Target="../media/image11.png"/><Relationship Id="rId9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ottle, indoor&#10;&#10;Description automatically generated">
            <a:extLst>
              <a:ext uri="{FF2B5EF4-FFF2-40B4-BE49-F238E27FC236}">
                <a16:creationId xmlns:a16="http://schemas.microsoft.com/office/drawing/2014/main" id="{F119BCC9-F6C5-4E54-B1C0-4DCA80F1A1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24"/>
          <a:stretch/>
        </p:blipFill>
        <p:spPr>
          <a:xfrm>
            <a:off x="0" y="-924129"/>
            <a:ext cx="12192000" cy="7782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E8A1EE-7325-4E68-B4A2-4FA6BC851EAD}"/>
              </a:ext>
            </a:extLst>
          </p:cNvPr>
          <p:cNvSpPr/>
          <p:nvPr/>
        </p:nvSpPr>
        <p:spPr>
          <a:xfrm>
            <a:off x="0" y="1799974"/>
            <a:ext cx="12192000" cy="2661493"/>
          </a:xfrm>
          <a:prstGeom prst="rect">
            <a:avLst/>
          </a:prstGeom>
          <a:solidFill>
            <a:srgbClr val="A65012">
              <a:alpha val="81000"/>
            </a:srgbClr>
          </a:solidFill>
          <a:ln>
            <a:solidFill>
              <a:srgbClr val="A650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bg2"/>
              </a:solidFill>
              <a:latin typeface="Nirmala UI Semilight" panose="020B0402040204020203" pitchFamily="34" charset="0"/>
              <a:ea typeface="PT Sans" panose="020B0503020203020204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317EDC-65A3-400F-9CD3-C52C5784A47D}"/>
              </a:ext>
            </a:extLst>
          </p:cNvPr>
          <p:cNvSpPr txBox="1"/>
          <p:nvPr/>
        </p:nvSpPr>
        <p:spPr>
          <a:xfrm>
            <a:off x="180870" y="2089772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ALTERNATIVE ROUTE TO CURBING OPIOID CRISIS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Analyzing factors leading to over-prescription of opioid drugs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198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drug prescription">
            <a:extLst>
              <a:ext uri="{FF2B5EF4-FFF2-40B4-BE49-F238E27FC236}">
                <a16:creationId xmlns:a16="http://schemas.microsoft.com/office/drawing/2014/main" id="{02CC34F0-F323-40D4-B0DE-6BE9359CB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BEEA97-AB46-486A-A823-110F13CF2051}"/>
              </a:ext>
            </a:extLst>
          </p:cNvPr>
          <p:cNvSpPr/>
          <p:nvPr/>
        </p:nvSpPr>
        <p:spPr>
          <a:xfrm>
            <a:off x="99134" y="2472987"/>
            <a:ext cx="11993732" cy="2199496"/>
          </a:xfrm>
          <a:prstGeom prst="rect">
            <a:avLst/>
          </a:prstGeom>
          <a:solidFill>
            <a:schemeClr val="tx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STATE LEVEL ANALYSIS</a:t>
            </a:r>
          </a:p>
        </p:txBody>
      </p:sp>
    </p:spTree>
    <p:extLst>
      <p:ext uri="{BB962C8B-B14F-4D97-AF65-F5344CB8AC3E}">
        <p14:creationId xmlns:p14="http://schemas.microsoft.com/office/powerpoint/2010/main" val="3309956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B1408C8-A183-4241-BCEC-B3A3EFB0A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431" y="825623"/>
            <a:ext cx="9915092" cy="5590699"/>
          </a:xfrm>
          <a:prstGeom prst="rect">
            <a:avLst/>
          </a:prstGeom>
        </p:spPr>
      </p:pic>
      <p:pic>
        <p:nvPicPr>
          <p:cNvPr id="7" name="Picture 6" descr="A picture containing indoor, room, cake, writing implement&#10;&#10;Description automatically generated">
            <a:extLst>
              <a:ext uri="{FF2B5EF4-FFF2-40B4-BE49-F238E27FC236}">
                <a16:creationId xmlns:a16="http://schemas.microsoft.com/office/drawing/2014/main" id="{1524E8CB-3CBB-43B8-8AC5-9CB36A3F66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35" y="0"/>
            <a:ext cx="12192000" cy="70365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00FFFF-D502-404E-A025-5B54D3FB6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E78F009-145A-4F05-A1CF-AD09142F2231}"/>
              </a:ext>
            </a:extLst>
          </p:cNvPr>
          <p:cNvSpPr/>
          <p:nvPr/>
        </p:nvSpPr>
        <p:spPr>
          <a:xfrm>
            <a:off x="79899" y="93213"/>
            <a:ext cx="11993732" cy="732410"/>
          </a:xfrm>
          <a:prstGeom prst="rect">
            <a:avLst/>
          </a:prstGeom>
          <a:solidFill>
            <a:srgbClr val="EAA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STATE-WISE PRESCRIPTION RATE PER 100 PEOPLE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A6704D-1BC0-403F-B631-5EB73972E5D8}"/>
              </a:ext>
            </a:extLst>
          </p:cNvPr>
          <p:cNvGrpSpPr/>
          <p:nvPr/>
        </p:nvGrpSpPr>
        <p:grpSpPr>
          <a:xfrm>
            <a:off x="393219" y="4831236"/>
            <a:ext cx="4524698" cy="629795"/>
            <a:chOff x="3757856" y="6047477"/>
            <a:chExt cx="4524698" cy="6297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9D8D42B-D6BC-4A31-B9BC-37AD272A46F5}"/>
                </a:ext>
              </a:extLst>
            </p:cNvPr>
            <p:cNvGrpSpPr/>
            <p:nvPr/>
          </p:nvGrpSpPr>
          <p:grpSpPr>
            <a:xfrm>
              <a:off x="3757856" y="6415023"/>
              <a:ext cx="4299751" cy="262249"/>
              <a:chOff x="1402672" y="6072327"/>
              <a:chExt cx="4299751" cy="262249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85708DB-5870-4876-8EC1-A1F6CB28F67C}"/>
                  </a:ext>
                </a:extLst>
              </p:cNvPr>
              <p:cNvSpPr/>
              <p:nvPr/>
            </p:nvSpPr>
            <p:spPr>
              <a:xfrm>
                <a:off x="1402672" y="6072814"/>
                <a:ext cx="719091" cy="257452"/>
              </a:xfrm>
              <a:prstGeom prst="rect">
                <a:avLst/>
              </a:prstGeom>
              <a:solidFill>
                <a:srgbClr val="FFAE8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4D01C0-E93A-457F-8925-784760824D49}"/>
                  </a:ext>
                </a:extLst>
              </p:cNvPr>
              <p:cNvSpPr/>
              <p:nvPr/>
            </p:nvSpPr>
            <p:spPr>
              <a:xfrm>
                <a:off x="2121763" y="6072327"/>
                <a:ext cx="719091" cy="257452"/>
              </a:xfrm>
              <a:prstGeom prst="rect">
                <a:avLst/>
              </a:prstGeom>
              <a:solidFill>
                <a:srgbClr val="F3C0A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CA7930-9933-4D99-B0F8-EF8489DC92A1}"/>
                  </a:ext>
                </a:extLst>
              </p:cNvPr>
              <p:cNvSpPr/>
              <p:nvPr/>
            </p:nvSpPr>
            <p:spPr>
              <a:xfrm>
                <a:off x="2837895" y="6072327"/>
                <a:ext cx="719091" cy="257452"/>
              </a:xfrm>
              <a:prstGeom prst="rect">
                <a:avLst/>
              </a:prstGeom>
              <a:solidFill>
                <a:srgbClr val="E6CEC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901A8F3-3CB5-4149-9210-23C73E9D7149}"/>
                  </a:ext>
                </a:extLst>
              </p:cNvPr>
              <p:cNvSpPr/>
              <p:nvPr/>
            </p:nvSpPr>
            <p:spPr>
              <a:xfrm>
                <a:off x="3554027" y="6072327"/>
                <a:ext cx="719091" cy="262249"/>
              </a:xfrm>
              <a:prstGeom prst="rect">
                <a:avLst/>
              </a:prstGeom>
              <a:solidFill>
                <a:srgbClr val="CA8B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B40090B-7C19-48B8-8F26-6EFB1F83A732}"/>
                  </a:ext>
                </a:extLst>
              </p:cNvPr>
              <p:cNvSpPr/>
              <p:nvPr/>
            </p:nvSpPr>
            <p:spPr>
              <a:xfrm>
                <a:off x="4270159" y="6072327"/>
                <a:ext cx="719091" cy="257452"/>
              </a:xfrm>
              <a:prstGeom prst="rect">
                <a:avLst/>
              </a:prstGeom>
              <a:solidFill>
                <a:srgbClr val="BC444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A1D1E9E-9DC9-4CDE-B680-DD0E8DF584E3}"/>
                  </a:ext>
                </a:extLst>
              </p:cNvPr>
              <p:cNvSpPr/>
              <p:nvPr/>
            </p:nvSpPr>
            <p:spPr>
              <a:xfrm>
                <a:off x="4983332" y="6072814"/>
                <a:ext cx="719091" cy="257452"/>
              </a:xfrm>
              <a:prstGeom prst="rect">
                <a:avLst/>
              </a:prstGeom>
              <a:solidFill>
                <a:srgbClr val="AC164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034923-3480-4530-9C1E-5E2692D5F426}"/>
                </a:ext>
              </a:extLst>
            </p:cNvPr>
            <p:cNvSpPr txBox="1"/>
            <p:nvPr/>
          </p:nvSpPr>
          <p:spPr>
            <a:xfrm>
              <a:off x="3790846" y="6089159"/>
              <a:ext cx="8966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AAA403-7FCA-4DB1-AD08-5CAE4154A824}"/>
                </a:ext>
              </a:extLst>
            </p:cNvPr>
            <p:cNvSpPr txBox="1"/>
            <p:nvPr/>
          </p:nvSpPr>
          <p:spPr>
            <a:xfrm>
              <a:off x="7385909" y="6047477"/>
              <a:ext cx="8966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108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4DA2943-F238-435C-8F2E-C74FA4037A1A}"/>
              </a:ext>
            </a:extLst>
          </p:cNvPr>
          <p:cNvGrpSpPr/>
          <p:nvPr/>
        </p:nvGrpSpPr>
        <p:grpSpPr>
          <a:xfrm>
            <a:off x="11337314" y="178904"/>
            <a:ext cx="649550" cy="561028"/>
            <a:chOff x="11337314" y="178904"/>
            <a:chExt cx="649550" cy="56102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AB5EBB1-E201-430E-ADE9-1F49AE6A1DC8}"/>
                </a:ext>
              </a:extLst>
            </p:cNvPr>
            <p:cNvSpPr/>
            <p:nvPr/>
          </p:nvSpPr>
          <p:spPr>
            <a:xfrm>
              <a:off x="11337314" y="178904"/>
              <a:ext cx="606288" cy="5610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accent2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2FDE36-B462-40D3-B135-7B7A147921D2}"/>
                </a:ext>
              </a:extLst>
            </p:cNvPr>
            <p:cNvSpPr txBox="1"/>
            <p:nvPr/>
          </p:nvSpPr>
          <p:spPr>
            <a:xfrm>
              <a:off x="11365427" y="216712"/>
              <a:ext cx="6214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EAA727"/>
                  </a:solidFill>
                </a:rPr>
                <a:t>10</a:t>
              </a:r>
            </a:p>
          </p:txBody>
        </p:sp>
      </p:grp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9DAB0D9E-D0BE-4711-A511-55697D5A38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2833453"/>
              </p:ext>
            </p:extLst>
          </p:nvPr>
        </p:nvGraphicFramePr>
        <p:xfrm>
          <a:off x="2338151" y="6261833"/>
          <a:ext cx="774826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76844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sitting, table&#10;&#10;Description automatically generated">
            <a:extLst>
              <a:ext uri="{FF2B5EF4-FFF2-40B4-BE49-F238E27FC236}">
                <a16:creationId xmlns:a16="http://schemas.microsoft.com/office/drawing/2014/main" id="{7DBA3583-4F16-4B76-9ADF-6CFA42D159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9" y="332077"/>
            <a:ext cx="9647364" cy="68280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00FFFF-D502-404E-A025-5B54D3FB6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E78F009-145A-4F05-A1CF-AD09142F2231}"/>
              </a:ext>
            </a:extLst>
          </p:cNvPr>
          <p:cNvSpPr/>
          <p:nvPr/>
        </p:nvSpPr>
        <p:spPr>
          <a:xfrm>
            <a:off x="79899" y="93213"/>
            <a:ext cx="11993732" cy="732410"/>
          </a:xfrm>
          <a:prstGeom prst="rect">
            <a:avLst/>
          </a:prstGeom>
          <a:solidFill>
            <a:srgbClr val="EAA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STATE POLICIES IMPACTING PRESCRIPTION RATE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AF4DF84-095A-455B-8EA8-383E7CE4B77C}"/>
              </a:ext>
            </a:extLst>
          </p:cNvPr>
          <p:cNvGrpSpPr/>
          <p:nvPr/>
        </p:nvGrpSpPr>
        <p:grpSpPr>
          <a:xfrm>
            <a:off x="188245" y="2163958"/>
            <a:ext cx="11777040" cy="2741397"/>
            <a:chOff x="118369" y="1782218"/>
            <a:chExt cx="11777040" cy="27413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8D9ABD3-A995-4822-A46E-73697DD8510C}"/>
                </a:ext>
              </a:extLst>
            </p:cNvPr>
            <p:cNvGrpSpPr/>
            <p:nvPr/>
          </p:nvGrpSpPr>
          <p:grpSpPr>
            <a:xfrm>
              <a:off x="393133" y="2078536"/>
              <a:ext cx="1515123" cy="1526749"/>
              <a:chOff x="3070225" y="2713038"/>
              <a:chExt cx="598487" cy="598488"/>
            </a:xfrm>
          </p:grpSpPr>
          <p:sp>
            <p:nvSpPr>
              <p:cNvPr id="28" name="Google Shape;2972;p30">
                <a:extLst>
                  <a:ext uri="{FF2B5EF4-FFF2-40B4-BE49-F238E27FC236}">
                    <a16:creationId xmlns:a16="http://schemas.microsoft.com/office/drawing/2014/main" id="{56B4D56E-54E6-48FB-AF0C-57B19BC1436D}"/>
                  </a:ext>
                </a:extLst>
              </p:cNvPr>
              <p:cNvSpPr/>
              <p:nvPr/>
            </p:nvSpPr>
            <p:spPr>
              <a:xfrm>
                <a:off x="3070225" y="2713038"/>
                <a:ext cx="598487" cy="598488"/>
              </a:xfrm>
              <a:prstGeom prst="ellipse">
                <a:avLst/>
              </a:prstGeom>
              <a:solidFill>
                <a:srgbClr val="CB661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3059;p30">
                <a:extLst>
                  <a:ext uri="{FF2B5EF4-FFF2-40B4-BE49-F238E27FC236}">
                    <a16:creationId xmlns:a16="http://schemas.microsoft.com/office/drawing/2014/main" id="{BD27BA10-544C-4B96-A341-73EDABAE54C2}"/>
                  </a:ext>
                </a:extLst>
              </p:cNvPr>
              <p:cNvSpPr/>
              <p:nvPr/>
            </p:nvSpPr>
            <p:spPr>
              <a:xfrm>
                <a:off x="3208338" y="2847975"/>
                <a:ext cx="322262" cy="3270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581" extrusionOk="0">
                    <a:moveTo>
                      <a:pt x="522" y="17"/>
                    </a:moveTo>
                    <a:cubicBezTo>
                      <a:pt x="490" y="6"/>
                      <a:pt x="449" y="0"/>
                      <a:pt x="404" y="0"/>
                    </a:cubicBezTo>
                    <a:cubicBezTo>
                      <a:pt x="360" y="0"/>
                      <a:pt x="318" y="6"/>
                      <a:pt x="287" y="17"/>
                    </a:cubicBezTo>
                    <a:cubicBezTo>
                      <a:pt x="252" y="29"/>
                      <a:pt x="234" y="44"/>
                      <a:pt x="234" y="63"/>
                    </a:cubicBezTo>
                    <a:cubicBezTo>
                      <a:pt x="234" y="210"/>
                      <a:pt x="234" y="210"/>
                      <a:pt x="234" y="210"/>
                    </a:cubicBezTo>
                    <a:cubicBezTo>
                      <a:pt x="214" y="208"/>
                      <a:pt x="192" y="206"/>
                      <a:pt x="170" y="206"/>
                    </a:cubicBezTo>
                    <a:cubicBezTo>
                      <a:pt x="126" y="206"/>
                      <a:pt x="84" y="212"/>
                      <a:pt x="52" y="223"/>
                    </a:cubicBezTo>
                    <a:cubicBezTo>
                      <a:pt x="18" y="234"/>
                      <a:pt x="0" y="250"/>
                      <a:pt x="0" y="268"/>
                    </a:cubicBezTo>
                    <a:cubicBezTo>
                      <a:pt x="0" y="519"/>
                      <a:pt x="0" y="519"/>
                      <a:pt x="0" y="519"/>
                    </a:cubicBezTo>
                    <a:cubicBezTo>
                      <a:pt x="0" y="537"/>
                      <a:pt x="18" y="553"/>
                      <a:pt x="52" y="565"/>
                    </a:cubicBezTo>
                    <a:cubicBezTo>
                      <a:pt x="84" y="575"/>
                      <a:pt x="126" y="581"/>
                      <a:pt x="170" y="581"/>
                    </a:cubicBezTo>
                    <a:cubicBezTo>
                      <a:pt x="214" y="581"/>
                      <a:pt x="256" y="575"/>
                      <a:pt x="288" y="565"/>
                    </a:cubicBezTo>
                    <a:cubicBezTo>
                      <a:pt x="322" y="553"/>
                      <a:pt x="340" y="537"/>
                      <a:pt x="340" y="519"/>
                    </a:cubicBezTo>
                    <a:cubicBezTo>
                      <a:pt x="340" y="467"/>
                      <a:pt x="340" y="467"/>
                      <a:pt x="340" y="467"/>
                    </a:cubicBezTo>
                    <a:cubicBezTo>
                      <a:pt x="360" y="470"/>
                      <a:pt x="382" y="472"/>
                      <a:pt x="404" y="472"/>
                    </a:cubicBezTo>
                    <a:cubicBezTo>
                      <a:pt x="449" y="472"/>
                      <a:pt x="490" y="466"/>
                      <a:pt x="522" y="455"/>
                    </a:cubicBezTo>
                    <a:cubicBezTo>
                      <a:pt x="556" y="444"/>
                      <a:pt x="574" y="428"/>
                      <a:pt x="574" y="410"/>
                    </a:cubicBezTo>
                    <a:cubicBezTo>
                      <a:pt x="574" y="63"/>
                      <a:pt x="574" y="63"/>
                      <a:pt x="574" y="63"/>
                    </a:cubicBezTo>
                    <a:cubicBezTo>
                      <a:pt x="574" y="44"/>
                      <a:pt x="556" y="29"/>
                      <a:pt x="522" y="17"/>
                    </a:cubicBezTo>
                    <a:moveTo>
                      <a:pt x="560" y="329"/>
                    </a:moveTo>
                    <a:cubicBezTo>
                      <a:pt x="560" y="352"/>
                      <a:pt x="496" y="377"/>
                      <a:pt x="404" y="377"/>
                    </a:cubicBezTo>
                    <a:cubicBezTo>
                      <a:pt x="382" y="377"/>
                      <a:pt x="360" y="375"/>
                      <a:pt x="340" y="372"/>
                    </a:cubicBezTo>
                    <a:cubicBezTo>
                      <a:pt x="340" y="301"/>
                      <a:pt x="340" y="301"/>
                      <a:pt x="340" y="301"/>
                    </a:cubicBezTo>
                    <a:cubicBezTo>
                      <a:pt x="360" y="304"/>
                      <a:pt x="382" y="305"/>
                      <a:pt x="404" y="305"/>
                    </a:cubicBezTo>
                    <a:cubicBezTo>
                      <a:pt x="449" y="305"/>
                      <a:pt x="490" y="300"/>
                      <a:pt x="522" y="289"/>
                    </a:cubicBezTo>
                    <a:cubicBezTo>
                      <a:pt x="539" y="283"/>
                      <a:pt x="552" y="276"/>
                      <a:pt x="560" y="269"/>
                    </a:cubicBezTo>
                    <a:lnTo>
                      <a:pt x="560" y="329"/>
                    </a:lnTo>
                    <a:close/>
                    <a:moveTo>
                      <a:pt x="326" y="294"/>
                    </a:moveTo>
                    <a:cubicBezTo>
                      <a:pt x="326" y="358"/>
                      <a:pt x="326" y="358"/>
                      <a:pt x="326" y="358"/>
                    </a:cubicBezTo>
                    <a:cubicBezTo>
                      <a:pt x="326" y="380"/>
                      <a:pt x="262" y="406"/>
                      <a:pt x="170" y="406"/>
                    </a:cubicBezTo>
                    <a:cubicBezTo>
                      <a:pt x="78" y="406"/>
                      <a:pt x="14" y="380"/>
                      <a:pt x="14" y="358"/>
                    </a:cubicBezTo>
                    <a:cubicBezTo>
                      <a:pt x="14" y="294"/>
                      <a:pt x="14" y="294"/>
                      <a:pt x="14" y="294"/>
                    </a:cubicBezTo>
                    <a:cubicBezTo>
                      <a:pt x="23" y="302"/>
                      <a:pt x="36" y="308"/>
                      <a:pt x="52" y="314"/>
                    </a:cubicBezTo>
                    <a:cubicBezTo>
                      <a:pt x="84" y="325"/>
                      <a:pt x="126" y="331"/>
                      <a:pt x="170" y="331"/>
                    </a:cubicBezTo>
                    <a:cubicBezTo>
                      <a:pt x="214" y="331"/>
                      <a:pt x="256" y="325"/>
                      <a:pt x="288" y="314"/>
                    </a:cubicBezTo>
                    <a:cubicBezTo>
                      <a:pt x="304" y="308"/>
                      <a:pt x="317" y="302"/>
                      <a:pt x="326" y="294"/>
                    </a:cubicBezTo>
                    <a:moveTo>
                      <a:pt x="14" y="383"/>
                    </a:moveTo>
                    <a:cubicBezTo>
                      <a:pt x="23" y="391"/>
                      <a:pt x="36" y="398"/>
                      <a:pt x="52" y="403"/>
                    </a:cubicBezTo>
                    <a:cubicBezTo>
                      <a:pt x="84" y="414"/>
                      <a:pt x="126" y="420"/>
                      <a:pt x="170" y="420"/>
                    </a:cubicBezTo>
                    <a:cubicBezTo>
                      <a:pt x="214" y="420"/>
                      <a:pt x="256" y="414"/>
                      <a:pt x="288" y="403"/>
                    </a:cubicBezTo>
                    <a:cubicBezTo>
                      <a:pt x="304" y="398"/>
                      <a:pt x="317" y="391"/>
                      <a:pt x="326" y="383"/>
                    </a:cubicBezTo>
                    <a:cubicBezTo>
                      <a:pt x="326" y="438"/>
                      <a:pt x="326" y="438"/>
                      <a:pt x="326" y="438"/>
                    </a:cubicBezTo>
                    <a:cubicBezTo>
                      <a:pt x="326" y="461"/>
                      <a:pt x="262" y="486"/>
                      <a:pt x="170" y="486"/>
                    </a:cubicBezTo>
                    <a:cubicBezTo>
                      <a:pt x="78" y="486"/>
                      <a:pt x="14" y="461"/>
                      <a:pt x="14" y="438"/>
                    </a:cubicBezTo>
                    <a:lnTo>
                      <a:pt x="14" y="383"/>
                    </a:lnTo>
                    <a:close/>
                    <a:moveTo>
                      <a:pt x="560" y="158"/>
                    </a:moveTo>
                    <a:cubicBezTo>
                      <a:pt x="560" y="180"/>
                      <a:pt x="496" y="206"/>
                      <a:pt x="404" y="206"/>
                    </a:cubicBezTo>
                    <a:cubicBezTo>
                      <a:pt x="312" y="206"/>
                      <a:pt x="248" y="180"/>
                      <a:pt x="248" y="158"/>
                    </a:cubicBezTo>
                    <a:cubicBezTo>
                      <a:pt x="248" y="89"/>
                      <a:pt x="248" y="89"/>
                      <a:pt x="248" y="89"/>
                    </a:cubicBezTo>
                    <a:cubicBezTo>
                      <a:pt x="257" y="96"/>
                      <a:pt x="270" y="103"/>
                      <a:pt x="287" y="108"/>
                    </a:cubicBezTo>
                    <a:cubicBezTo>
                      <a:pt x="318" y="119"/>
                      <a:pt x="360" y="125"/>
                      <a:pt x="404" y="125"/>
                    </a:cubicBezTo>
                    <a:cubicBezTo>
                      <a:pt x="449" y="125"/>
                      <a:pt x="490" y="119"/>
                      <a:pt x="522" y="108"/>
                    </a:cubicBezTo>
                    <a:cubicBezTo>
                      <a:pt x="539" y="103"/>
                      <a:pt x="552" y="96"/>
                      <a:pt x="560" y="89"/>
                    </a:cubicBezTo>
                    <a:lnTo>
                      <a:pt x="560" y="158"/>
                    </a:lnTo>
                    <a:close/>
                    <a:moveTo>
                      <a:pt x="404" y="14"/>
                    </a:moveTo>
                    <a:cubicBezTo>
                      <a:pt x="496" y="14"/>
                      <a:pt x="560" y="40"/>
                      <a:pt x="560" y="63"/>
                    </a:cubicBezTo>
                    <a:cubicBezTo>
                      <a:pt x="560" y="85"/>
                      <a:pt x="496" y="111"/>
                      <a:pt x="404" y="111"/>
                    </a:cubicBezTo>
                    <a:cubicBezTo>
                      <a:pt x="312" y="111"/>
                      <a:pt x="248" y="85"/>
                      <a:pt x="248" y="63"/>
                    </a:cubicBezTo>
                    <a:cubicBezTo>
                      <a:pt x="248" y="40"/>
                      <a:pt x="312" y="14"/>
                      <a:pt x="404" y="14"/>
                    </a:cubicBezTo>
                    <a:moveTo>
                      <a:pt x="248" y="183"/>
                    </a:moveTo>
                    <a:cubicBezTo>
                      <a:pt x="257" y="191"/>
                      <a:pt x="270" y="198"/>
                      <a:pt x="287" y="203"/>
                    </a:cubicBezTo>
                    <a:cubicBezTo>
                      <a:pt x="318" y="214"/>
                      <a:pt x="360" y="220"/>
                      <a:pt x="404" y="220"/>
                    </a:cubicBezTo>
                    <a:cubicBezTo>
                      <a:pt x="449" y="220"/>
                      <a:pt x="490" y="214"/>
                      <a:pt x="522" y="203"/>
                    </a:cubicBezTo>
                    <a:cubicBezTo>
                      <a:pt x="539" y="198"/>
                      <a:pt x="552" y="191"/>
                      <a:pt x="560" y="183"/>
                    </a:cubicBezTo>
                    <a:cubicBezTo>
                      <a:pt x="560" y="243"/>
                      <a:pt x="560" y="243"/>
                      <a:pt x="560" y="243"/>
                    </a:cubicBezTo>
                    <a:cubicBezTo>
                      <a:pt x="560" y="266"/>
                      <a:pt x="496" y="291"/>
                      <a:pt x="404" y="291"/>
                    </a:cubicBezTo>
                    <a:cubicBezTo>
                      <a:pt x="382" y="291"/>
                      <a:pt x="360" y="290"/>
                      <a:pt x="340" y="287"/>
                    </a:cubicBezTo>
                    <a:cubicBezTo>
                      <a:pt x="340" y="268"/>
                      <a:pt x="340" y="268"/>
                      <a:pt x="340" y="268"/>
                    </a:cubicBezTo>
                    <a:cubicBezTo>
                      <a:pt x="340" y="250"/>
                      <a:pt x="322" y="234"/>
                      <a:pt x="288" y="223"/>
                    </a:cubicBezTo>
                    <a:cubicBezTo>
                      <a:pt x="276" y="219"/>
                      <a:pt x="262" y="215"/>
                      <a:pt x="248" y="213"/>
                    </a:cubicBezTo>
                    <a:lnTo>
                      <a:pt x="248" y="183"/>
                    </a:lnTo>
                    <a:close/>
                    <a:moveTo>
                      <a:pt x="170" y="220"/>
                    </a:moveTo>
                    <a:cubicBezTo>
                      <a:pt x="196" y="220"/>
                      <a:pt x="219" y="222"/>
                      <a:pt x="239" y="225"/>
                    </a:cubicBezTo>
                    <a:cubicBezTo>
                      <a:pt x="240" y="225"/>
                      <a:pt x="240" y="226"/>
                      <a:pt x="240" y="226"/>
                    </a:cubicBezTo>
                    <a:cubicBezTo>
                      <a:pt x="293" y="234"/>
                      <a:pt x="326" y="252"/>
                      <a:pt x="326" y="268"/>
                    </a:cubicBezTo>
                    <a:cubicBezTo>
                      <a:pt x="326" y="291"/>
                      <a:pt x="262" y="317"/>
                      <a:pt x="170" y="317"/>
                    </a:cubicBezTo>
                    <a:cubicBezTo>
                      <a:pt x="78" y="317"/>
                      <a:pt x="14" y="291"/>
                      <a:pt x="14" y="268"/>
                    </a:cubicBezTo>
                    <a:cubicBezTo>
                      <a:pt x="14" y="246"/>
                      <a:pt x="78" y="220"/>
                      <a:pt x="170" y="220"/>
                    </a:cubicBezTo>
                    <a:moveTo>
                      <a:pt x="170" y="567"/>
                    </a:moveTo>
                    <a:cubicBezTo>
                      <a:pt x="78" y="567"/>
                      <a:pt x="14" y="542"/>
                      <a:pt x="14" y="519"/>
                    </a:cubicBezTo>
                    <a:cubicBezTo>
                      <a:pt x="14" y="464"/>
                      <a:pt x="14" y="464"/>
                      <a:pt x="14" y="464"/>
                    </a:cubicBezTo>
                    <a:cubicBezTo>
                      <a:pt x="23" y="472"/>
                      <a:pt x="36" y="478"/>
                      <a:pt x="52" y="484"/>
                    </a:cubicBezTo>
                    <a:cubicBezTo>
                      <a:pt x="84" y="495"/>
                      <a:pt x="126" y="500"/>
                      <a:pt x="170" y="500"/>
                    </a:cubicBezTo>
                    <a:cubicBezTo>
                      <a:pt x="214" y="500"/>
                      <a:pt x="256" y="495"/>
                      <a:pt x="288" y="484"/>
                    </a:cubicBezTo>
                    <a:cubicBezTo>
                      <a:pt x="304" y="478"/>
                      <a:pt x="317" y="472"/>
                      <a:pt x="326" y="464"/>
                    </a:cubicBezTo>
                    <a:cubicBezTo>
                      <a:pt x="326" y="519"/>
                      <a:pt x="326" y="519"/>
                      <a:pt x="326" y="519"/>
                    </a:cubicBezTo>
                    <a:cubicBezTo>
                      <a:pt x="326" y="542"/>
                      <a:pt x="262" y="567"/>
                      <a:pt x="170" y="567"/>
                    </a:cubicBezTo>
                    <a:moveTo>
                      <a:pt x="404" y="458"/>
                    </a:moveTo>
                    <a:cubicBezTo>
                      <a:pt x="382" y="458"/>
                      <a:pt x="360" y="456"/>
                      <a:pt x="340" y="453"/>
                    </a:cubicBezTo>
                    <a:cubicBezTo>
                      <a:pt x="340" y="387"/>
                      <a:pt x="340" y="387"/>
                      <a:pt x="340" y="387"/>
                    </a:cubicBezTo>
                    <a:cubicBezTo>
                      <a:pt x="361" y="389"/>
                      <a:pt x="382" y="391"/>
                      <a:pt x="404" y="391"/>
                    </a:cubicBezTo>
                    <a:cubicBezTo>
                      <a:pt x="449" y="391"/>
                      <a:pt x="490" y="385"/>
                      <a:pt x="522" y="374"/>
                    </a:cubicBezTo>
                    <a:cubicBezTo>
                      <a:pt x="539" y="369"/>
                      <a:pt x="552" y="362"/>
                      <a:pt x="560" y="355"/>
                    </a:cubicBezTo>
                    <a:cubicBezTo>
                      <a:pt x="560" y="410"/>
                      <a:pt x="560" y="410"/>
                      <a:pt x="560" y="410"/>
                    </a:cubicBezTo>
                    <a:cubicBezTo>
                      <a:pt x="560" y="432"/>
                      <a:pt x="496" y="458"/>
                      <a:pt x="404" y="45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4E6A855-7DB2-4181-8618-E7A9A40E354A}"/>
                </a:ext>
              </a:extLst>
            </p:cNvPr>
            <p:cNvGrpSpPr/>
            <p:nvPr/>
          </p:nvGrpSpPr>
          <p:grpSpPr>
            <a:xfrm>
              <a:off x="6563647" y="2110799"/>
              <a:ext cx="1657737" cy="1624404"/>
              <a:chOff x="2408238" y="1212850"/>
              <a:chExt cx="596900" cy="598488"/>
            </a:xfrm>
          </p:grpSpPr>
          <p:sp>
            <p:nvSpPr>
              <p:cNvPr id="30" name="Google Shape;2954;p30">
                <a:extLst>
                  <a:ext uri="{FF2B5EF4-FFF2-40B4-BE49-F238E27FC236}">
                    <a16:creationId xmlns:a16="http://schemas.microsoft.com/office/drawing/2014/main" id="{240FCC62-ED60-4A01-AFFA-712FA07AD992}"/>
                  </a:ext>
                </a:extLst>
              </p:cNvPr>
              <p:cNvSpPr/>
              <p:nvPr/>
            </p:nvSpPr>
            <p:spPr>
              <a:xfrm>
                <a:off x="2408238" y="1212850"/>
                <a:ext cx="596900" cy="59848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20;p30">
                <a:extLst>
                  <a:ext uri="{FF2B5EF4-FFF2-40B4-BE49-F238E27FC236}">
                    <a16:creationId xmlns:a16="http://schemas.microsoft.com/office/drawing/2014/main" id="{6C8F2C57-BC48-4755-8423-1EC225C5ADDC}"/>
                  </a:ext>
                </a:extLst>
              </p:cNvPr>
              <p:cNvSpPr/>
              <p:nvPr/>
            </p:nvSpPr>
            <p:spPr>
              <a:xfrm>
                <a:off x="2547938" y="1339850"/>
                <a:ext cx="3175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557" y="564"/>
                    </a:moveTo>
                    <a:cubicBezTo>
                      <a:pt x="7" y="564"/>
                      <a:pt x="7" y="564"/>
                      <a:pt x="7" y="564"/>
                    </a:cubicBezTo>
                    <a:cubicBezTo>
                      <a:pt x="3" y="564"/>
                      <a:pt x="0" y="561"/>
                      <a:pt x="0" y="55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ubicBezTo>
                      <a:pt x="14" y="550"/>
                      <a:pt x="14" y="550"/>
                      <a:pt x="14" y="550"/>
                    </a:cubicBezTo>
                    <a:cubicBezTo>
                      <a:pt x="557" y="550"/>
                      <a:pt x="557" y="550"/>
                      <a:pt x="557" y="550"/>
                    </a:cubicBezTo>
                    <a:cubicBezTo>
                      <a:pt x="561" y="550"/>
                      <a:pt x="564" y="553"/>
                      <a:pt x="564" y="557"/>
                    </a:cubicBezTo>
                    <a:cubicBezTo>
                      <a:pt x="564" y="561"/>
                      <a:pt x="561" y="564"/>
                      <a:pt x="557" y="56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121;p30">
                <a:extLst>
                  <a:ext uri="{FF2B5EF4-FFF2-40B4-BE49-F238E27FC236}">
                    <a16:creationId xmlns:a16="http://schemas.microsoft.com/office/drawing/2014/main" id="{3C419DE0-A525-4EA4-A35E-DC2DC8110A4C}"/>
                  </a:ext>
                </a:extLst>
              </p:cNvPr>
              <p:cNvSpPr/>
              <p:nvPr/>
            </p:nvSpPr>
            <p:spPr>
              <a:xfrm>
                <a:off x="2584450" y="1549400"/>
                <a:ext cx="476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83" h="83" extrusionOk="0">
                    <a:moveTo>
                      <a:pt x="42" y="83"/>
                    </a:moveTo>
                    <a:cubicBezTo>
                      <a:pt x="19" y="83"/>
                      <a:pt x="0" y="64"/>
                      <a:pt x="0" y="41"/>
                    </a:cubicBezTo>
                    <a:cubicBezTo>
                      <a:pt x="0" y="18"/>
                      <a:pt x="19" y="0"/>
                      <a:pt x="42" y="0"/>
                    </a:cubicBezTo>
                    <a:cubicBezTo>
                      <a:pt x="65" y="0"/>
                      <a:pt x="83" y="18"/>
                      <a:pt x="83" y="41"/>
                    </a:cubicBezTo>
                    <a:cubicBezTo>
                      <a:pt x="83" y="64"/>
                      <a:pt x="65" y="83"/>
                      <a:pt x="42" y="83"/>
                    </a:cubicBezTo>
                    <a:moveTo>
                      <a:pt x="42" y="14"/>
                    </a:moveTo>
                    <a:cubicBezTo>
                      <a:pt x="26" y="14"/>
                      <a:pt x="14" y="26"/>
                      <a:pt x="14" y="41"/>
                    </a:cubicBezTo>
                    <a:cubicBezTo>
                      <a:pt x="14" y="57"/>
                      <a:pt x="26" y="69"/>
                      <a:pt x="42" y="69"/>
                    </a:cubicBezTo>
                    <a:cubicBezTo>
                      <a:pt x="57" y="69"/>
                      <a:pt x="69" y="57"/>
                      <a:pt x="69" y="41"/>
                    </a:cubicBezTo>
                    <a:cubicBezTo>
                      <a:pt x="69" y="26"/>
                      <a:pt x="57" y="14"/>
                      <a:pt x="42" y="1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122;p30">
                <a:extLst>
                  <a:ext uri="{FF2B5EF4-FFF2-40B4-BE49-F238E27FC236}">
                    <a16:creationId xmlns:a16="http://schemas.microsoft.com/office/drawing/2014/main" id="{35B26AAE-8382-4FDC-9343-F011161F9223}"/>
                  </a:ext>
                </a:extLst>
              </p:cNvPr>
              <p:cNvSpPr/>
              <p:nvPr/>
            </p:nvSpPr>
            <p:spPr>
              <a:xfrm>
                <a:off x="2787650" y="1503363"/>
                <a:ext cx="47625" cy="46038"/>
              </a:xfrm>
              <a:custGeom>
                <a:avLst/>
                <a:gdLst/>
                <a:ahLst/>
                <a:cxnLst/>
                <a:rect l="l" t="t" r="r" b="b"/>
                <a:pathLst>
                  <a:path w="84" h="84" extrusionOk="0">
                    <a:moveTo>
                      <a:pt x="42" y="84"/>
                    </a:moveTo>
                    <a:cubicBezTo>
                      <a:pt x="19" y="84"/>
                      <a:pt x="0" y="65"/>
                      <a:pt x="0" y="42"/>
                    </a:cubicBezTo>
                    <a:cubicBezTo>
                      <a:pt x="0" y="19"/>
                      <a:pt x="19" y="0"/>
                      <a:pt x="42" y="0"/>
                    </a:cubicBezTo>
                    <a:cubicBezTo>
                      <a:pt x="65" y="0"/>
                      <a:pt x="84" y="19"/>
                      <a:pt x="84" y="42"/>
                    </a:cubicBezTo>
                    <a:cubicBezTo>
                      <a:pt x="84" y="65"/>
                      <a:pt x="65" y="84"/>
                      <a:pt x="42" y="84"/>
                    </a:cubicBezTo>
                    <a:moveTo>
                      <a:pt x="42" y="14"/>
                    </a:moveTo>
                    <a:cubicBezTo>
                      <a:pt x="27" y="14"/>
                      <a:pt x="14" y="27"/>
                      <a:pt x="14" y="42"/>
                    </a:cubicBezTo>
                    <a:cubicBezTo>
                      <a:pt x="14" y="57"/>
                      <a:pt x="27" y="70"/>
                      <a:pt x="42" y="70"/>
                    </a:cubicBezTo>
                    <a:cubicBezTo>
                      <a:pt x="57" y="70"/>
                      <a:pt x="70" y="57"/>
                      <a:pt x="70" y="42"/>
                    </a:cubicBezTo>
                    <a:cubicBezTo>
                      <a:pt x="70" y="27"/>
                      <a:pt x="57" y="14"/>
                      <a:pt x="42" y="1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123;p30">
                <a:extLst>
                  <a:ext uri="{FF2B5EF4-FFF2-40B4-BE49-F238E27FC236}">
                    <a16:creationId xmlns:a16="http://schemas.microsoft.com/office/drawing/2014/main" id="{457F194E-EFCF-4B37-ABF4-635579A3CB5E}"/>
                  </a:ext>
                </a:extLst>
              </p:cNvPr>
              <p:cNvSpPr/>
              <p:nvPr/>
            </p:nvSpPr>
            <p:spPr>
              <a:xfrm>
                <a:off x="2698750" y="1392238"/>
                <a:ext cx="46037" cy="46038"/>
              </a:xfrm>
              <a:custGeom>
                <a:avLst/>
                <a:gdLst/>
                <a:ahLst/>
                <a:cxnLst/>
                <a:rect l="l" t="t" r="r" b="b"/>
                <a:pathLst>
                  <a:path w="83" h="83" extrusionOk="0">
                    <a:moveTo>
                      <a:pt x="41" y="83"/>
                    </a:moveTo>
                    <a:cubicBezTo>
                      <a:pt x="18" y="83"/>
                      <a:pt x="0" y="65"/>
                      <a:pt x="0" y="42"/>
                    </a:cubicBezTo>
                    <a:cubicBezTo>
                      <a:pt x="0" y="19"/>
                      <a:pt x="18" y="0"/>
                      <a:pt x="41" y="0"/>
                    </a:cubicBezTo>
                    <a:cubicBezTo>
                      <a:pt x="64" y="0"/>
                      <a:pt x="83" y="19"/>
                      <a:pt x="83" y="42"/>
                    </a:cubicBezTo>
                    <a:cubicBezTo>
                      <a:pt x="83" y="65"/>
                      <a:pt x="64" y="83"/>
                      <a:pt x="41" y="83"/>
                    </a:cubicBezTo>
                    <a:moveTo>
                      <a:pt x="41" y="14"/>
                    </a:moveTo>
                    <a:cubicBezTo>
                      <a:pt x="26" y="14"/>
                      <a:pt x="14" y="26"/>
                      <a:pt x="14" y="42"/>
                    </a:cubicBezTo>
                    <a:cubicBezTo>
                      <a:pt x="14" y="57"/>
                      <a:pt x="26" y="69"/>
                      <a:pt x="41" y="69"/>
                    </a:cubicBezTo>
                    <a:cubicBezTo>
                      <a:pt x="57" y="69"/>
                      <a:pt x="69" y="57"/>
                      <a:pt x="69" y="42"/>
                    </a:cubicBezTo>
                    <a:cubicBezTo>
                      <a:pt x="69" y="26"/>
                      <a:pt x="57" y="14"/>
                      <a:pt x="41" y="1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124;p30">
                <a:extLst>
                  <a:ext uri="{FF2B5EF4-FFF2-40B4-BE49-F238E27FC236}">
                    <a16:creationId xmlns:a16="http://schemas.microsoft.com/office/drawing/2014/main" id="{9369F470-68ED-463E-8082-29F826E556DB}"/>
                  </a:ext>
                </a:extLst>
              </p:cNvPr>
              <p:cNvSpPr/>
              <p:nvPr/>
            </p:nvSpPr>
            <p:spPr>
              <a:xfrm>
                <a:off x="2630488" y="1530350"/>
                <a:ext cx="46037" cy="46038"/>
              </a:xfrm>
              <a:custGeom>
                <a:avLst/>
                <a:gdLst/>
                <a:ahLst/>
                <a:cxnLst/>
                <a:rect l="l" t="t" r="r" b="b"/>
                <a:pathLst>
                  <a:path w="83" h="83" extrusionOk="0">
                    <a:moveTo>
                      <a:pt x="42" y="83"/>
                    </a:moveTo>
                    <a:cubicBezTo>
                      <a:pt x="19" y="83"/>
                      <a:pt x="0" y="65"/>
                      <a:pt x="0" y="42"/>
                    </a:cubicBezTo>
                    <a:cubicBezTo>
                      <a:pt x="0" y="19"/>
                      <a:pt x="19" y="0"/>
                      <a:pt x="42" y="0"/>
                    </a:cubicBezTo>
                    <a:cubicBezTo>
                      <a:pt x="65" y="0"/>
                      <a:pt x="83" y="19"/>
                      <a:pt x="83" y="42"/>
                    </a:cubicBezTo>
                    <a:cubicBezTo>
                      <a:pt x="83" y="65"/>
                      <a:pt x="65" y="83"/>
                      <a:pt x="42" y="83"/>
                    </a:cubicBezTo>
                    <a:moveTo>
                      <a:pt x="42" y="14"/>
                    </a:moveTo>
                    <a:cubicBezTo>
                      <a:pt x="26" y="14"/>
                      <a:pt x="14" y="26"/>
                      <a:pt x="14" y="42"/>
                    </a:cubicBezTo>
                    <a:cubicBezTo>
                      <a:pt x="14" y="57"/>
                      <a:pt x="26" y="69"/>
                      <a:pt x="42" y="69"/>
                    </a:cubicBezTo>
                    <a:cubicBezTo>
                      <a:pt x="57" y="69"/>
                      <a:pt x="69" y="57"/>
                      <a:pt x="69" y="42"/>
                    </a:cubicBezTo>
                    <a:cubicBezTo>
                      <a:pt x="69" y="26"/>
                      <a:pt x="57" y="14"/>
                      <a:pt x="42" y="1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125;p30">
                <a:extLst>
                  <a:ext uri="{FF2B5EF4-FFF2-40B4-BE49-F238E27FC236}">
                    <a16:creationId xmlns:a16="http://schemas.microsoft.com/office/drawing/2014/main" id="{4E034C9F-776B-45CD-A49B-62A2E3552389}"/>
                  </a:ext>
                </a:extLst>
              </p:cNvPr>
              <p:cNvSpPr/>
              <p:nvPr/>
            </p:nvSpPr>
            <p:spPr>
              <a:xfrm>
                <a:off x="2754313" y="1362075"/>
                <a:ext cx="47625" cy="46038"/>
              </a:xfrm>
              <a:custGeom>
                <a:avLst/>
                <a:gdLst/>
                <a:ahLst/>
                <a:cxnLst/>
                <a:rect l="l" t="t" r="r" b="b"/>
                <a:pathLst>
                  <a:path w="84" h="83" extrusionOk="0">
                    <a:moveTo>
                      <a:pt x="42" y="83"/>
                    </a:moveTo>
                    <a:cubicBezTo>
                      <a:pt x="19" y="83"/>
                      <a:pt x="0" y="64"/>
                      <a:pt x="0" y="41"/>
                    </a:cubicBezTo>
                    <a:cubicBezTo>
                      <a:pt x="0" y="18"/>
                      <a:pt x="19" y="0"/>
                      <a:pt x="42" y="0"/>
                    </a:cubicBezTo>
                    <a:cubicBezTo>
                      <a:pt x="65" y="0"/>
                      <a:pt x="84" y="18"/>
                      <a:pt x="84" y="41"/>
                    </a:cubicBezTo>
                    <a:cubicBezTo>
                      <a:pt x="84" y="64"/>
                      <a:pt x="65" y="83"/>
                      <a:pt x="42" y="83"/>
                    </a:cubicBezTo>
                    <a:moveTo>
                      <a:pt x="42" y="14"/>
                    </a:moveTo>
                    <a:cubicBezTo>
                      <a:pt x="27" y="14"/>
                      <a:pt x="14" y="26"/>
                      <a:pt x="14" y="41"/>
                    </a:cubicBezTo>
                    <a:cubicBezTo>
                      <a:pt x="14" y="57"/>
                      <a:pt x="27" y="69"/>
                      <a:pt x="42" y="69"/>
                    </a:cubicBezTo>
                    <a:cubicBezTo>
                      <a:pt x="57" y="69"/>
                      <a:pt x="70" y="57"/>
                      <a:pt x="70" y="41"/>
                    </a:cubicBezTo>
                    <a:cubicBezTo>
                      <a:pt x="70" y="26"/>
                      <a:pt x="57" y="14"/>
                      <a:pt x="42" y="1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126;p30">
                <a:extLst>
                  <a:ext uri="{FF2B5EF4-FFF2-40B4-BE49-F238E27FC236}">
                    <a16:creationId xmlns:a16="http://schemas.microsoft.com/office/drawing/2014/main" id="{775C626D-33AC-4940-A3B0-3124B6A8193D}"/>
                  </a:ext>
                </a:extLst>
              </p:cNvPr>
              <p:cNvSpPr/>
              <p:nvPr/>
            </p:nvSpPr>
            <p:spPr>
              <a:xfrm>
                <a:off x="2697163" y="1512888"/>
                <a:ext cx="80962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72" y="145"/>
                    </a:moveTo>
                    <a:cubicBezTo>
                      <a:pt x="32" y="145"/>
                      <a:pt x="0" y="113"/>
                      <a:pt x="0" y="73"/>
                    </a:cubicBezTo>
                    <a:cubicBezTo>
                      <a:pt x="0" y="33"/>
                      <a:pt x="32" y="0"/>
                      <a:pt x="72" y="0"/>
                    </a:cubicBezTo>
                    <a:cubicBezTo>
                      <a:pt x="112" y="0"/>
                      <a:pt x="145" y="33"/>
                      <a:pt x="145" y="73"/>
                    </a:cubicBezTo>
                    <a:cubicBezTo>
                      <a:pt x="145" y="113"/>
                      <a:pt x="112" y="145"/>
                      <a:pt x="72" y="145"/>
                    </a:cubicBezTo>
                    <a:moveTo>
                      <a:pt x="72" y="14"/>
                    </a:moveTo>
                    <a:cubicBezTo>
                      <a:pt x="40" y="14"/>
                      <a:pt x="14" y="40"/>
                      <a:pt x="14" y="73"/>
                    </a:cubicBezTo>
                    <a:cubicBezTo>
                      <a:pt x="14" y="105"/>
                      <a:pt x="40" y="131"/>
                      <a:pt x="72" y="131"/>
                    </a:cubicBezTo>
                    <a:cubicBezTo>
                      <a:pt x="105" y="131"/>
                      <a:pt x="131" y="105"/>
                      <a:pt x="131" y="73"/>
                    </a:cubicBezTo>
                    <a:cubicBezTo>
                      <a:pt x="131" y="40"/>
                      <a:pt x="105" y="14"/>
                      <a:pt x="72" y="1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127;p30">
                <a:extLst>
                  <a:ext uri="{FF2B5EF4-FFF2-40B4-BE49-F238E27FC236}">
                    <a16:creationId xmlns:a16="http://schemas.microsoft.com/office/drawing/2014/main" id="{A340A540-B58F-4F4A-96DA-9DCE45781E8C}"/>
                  </a:ext>
                </a:extLst>
              </p:cNvPr>
              <p:cNvSpPr/>
              <p:nvPr/>
            </p:nvSpPr>
            <p:spPr>
              <a:xfrm>
                <a:off x="2649538" y="1436688"/>
                <a:ext cx="825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72" y="145"/>
                    </a:moveTo>
                    <a:cubicBezTo>
                      <a:pt x="32" y="145"/>
                      <a:pt x="0" y="113"/>
                      <a:pt x="0" y="73"/>
                    </a:cubicBezTo>
                    <a:cubicBezTo>
                      <a:pt x="0" y="33"/>
                      <a:pt x="32" y="0"/>
                      <a:pt x="72" y="0"/>
                    </a:cubicBezTo>
                    <a:cubicBezTo>
                      <a:pt x="112" y="0"/>
                      <a:pt x="145" y="33"/>
                      <a:pt x="145" y="73"/>
                    </a:cubicBezTo>
                    <a:cubicBezTo>
                      <a:pt x="145" y="113"/>
                      <a:pt x="112" y="145"/>
                      <a:pt x="72" y="145"/>
                    </a:cubicBezTo>
                    <a:moveTo>
                      <a:pt x="72" y="14"/>
                    </a:moveTo>
                    <a:cubicBezTo>
                      <a:pt x="40" y="14"/>
                      <a:pt x="14" y="40"/>
                      <a:pt x="14" y="73"/>
                    </a:cubicBezTo>
                    <a:cubicBezTo>
                      <a:pt x="14" y="105"/>
                      <a:pt x="40" y="131"/>
                      <a:pt x="72" y="131"/>
                    </a:cubicBezTo>
                    <a:cubicBezTo>
                      <a:pt x="104" y="131"/>
                      <a:pt x="131" y="105"/>
                      <a:pt x="131" y="73"/>
                    </a:cubicBezTo>
                    <a:cubicBezTo>
                      <a:pt x="131" y="40"/>
                      <a:pt x="104" y="14"/>
                      <a:pt x="72" y="1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128;p30">
                <a:extLst>
                  <a:ext uri="{FF2B5EF4-FFF2-40B4-BE49-F238E27FC236}">
                    <a16:creationId xmlns:a16="http://schemas.microsoft.com/office/drawing/2014/main" id="{4B894B8C-FF97-436C-B9AC-DC972F75F066}"/>
                  </a:ext>
                </a:extLst>
              </p:cNvPr>
              <p:cNvSpPr/>
              <p:nvPr/>
            </p:nvSpPr>
            <p:spPr>
              <a:xfrm>
                <a:off x="2770188" y="1411288"/>
                <a:ext cx="825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72" y="145"/>
                    </a:moveTo>
                    <a:cubicBezTo>
                      <a:pt x="32" y="145"/>
                      <a:pt x="0" y="112"/>
                      <a:pt x="0" y="72"/>
                    </a:cubicBezTo>
                    <a:cubicBezTo>
                      <a:pt x="0" y="32"/>
                      <a:pt x="32" y="0"/>
                      <a:pt x="72" y="0"/>
                    </a:cubicBezTo>
                    <a:cubicBezTo>
                      <a:pt x="112" y="0"/>
                      <a:pt x="145" y="32"/>
                      <a:pt x="145" y="72"/>
                    </a:cubicBezTo>
                    <a:cubicBezTo>
                      <a:pt x="145" y="112"/>
                      <a:pt x="112" y="145"/>
                      <a:pt x="72" y="145"/>
                    </a:cubicBezTo>
                    <a:moveTo>
                      <a:pt x="72" y="14"/>
                    </a:moveTo>
                    <a:cubicBezTo>
                      <a:pt x="40" y="14"/>
                      <a:pt x="14" y="40"/>
                      <a:pt x="14" y="72"/>
                    </a:cubicBezTo>
                    <a:cubicBezTo>
                      <a:pt x="14" y="104"/>
                      <a:pt x="40" y="131"/>
                      <a:pt x="72" y="131"/>
                    </a:cubicBezTo>
                    <a:cubicBezTo>
                      <a:pt x="104" y="131"/>
                      <a:pt x="131" y="104"/>
                      <a:pt x="131" y="72"/>
                    </a:cubicBezTo>
                    <a:cubicBezTo>
                      <a:pt x="131" y="40"/>
                      <a:pt x="104" y="14"/>
                      <a:pt x="72" y="1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9AF8CE4-B74E-44AE-AB67-CACE0CE1BE69}"/>
                </a:ext>
              </a:extLst>
            </p:cNvPr>
            <p:cNvGrpSpPr/>
            <p:nvPr/>
          </p:nvGrpSpPr>
          <p:grpSpPr>
            <a:xfrm>
              <a:off x="9954563" y="2103843"/>
              <a:ext cx="1723121" cy="1627070"/>
              <a:chOff x="3738563" y="3460750"/>
              <a:chExt cx="598487" cy="598488"/>
            </a:xfrm>
          </p:grpSpPr>
          <p:sp>
            <p:nvSpPr>
              <p:cNvPr id="41" name="Google Shape;2977;p30">
                <a:extLst>
                  <a:ext uri="{FF2B5EF4-FFF2-40B4-BE49-F238E27FC236}">
                    <a16:creationId xmlns:a16="http://schemas.microsoft.com/office/drawing/2014/main" id="{8A064785-AC26-4016-A524-BB1C03B22EFA}"/>
                  </a:ext>
                </a:extLst>
              </p:cNvPr>
              <p:cNvSpPr/>
              <p:nvPr/>
            </p:nvSpPr>
            <p:spPr>
              <a:xfrm>
                <a:off x="3738563" y="3460750"/>
                <a:ext cx="598487" cy="59848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3009;p30">
                <a:extLst>
                  <a:ext uri="{FF2B5EF4-FFF2-40B4-BE49-F238E27FC236}">
                    <a16:creationId xmlns:a16="http://schemas.microsoft.com/office/drawing/2014/main" id="{CE2A741C-C47A-468B-A998-EC7EE0095DBE}"/>
                  </a:ext>
                </a:extLst>
              </p:cNvPr>
              <p:cNvSpPr/>
              <p:nvPr/>
            </p:nvSpPr>
            <p:spPr>
              <a:xfrm>
                <a:off x="3863975" y="3635375"/>
                <a:ext cx="347662" cy="2508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47" extrusionOk="0">
                    <a:moveTo>
                      <a:pt x="611" y="447"/>
                    </a:moveTo>
                    <a:cubicBezTo>
                      <a:pt x="450" y="447"/>
                      <a:pt x="450" y="447"/>
                      <a:pt x="450" y="447"/>
                    </a:cubicBezTo>
                    <a:cubicBezTo>
                      <a:pt x="446" y="447"/>
                      <a:pt x="443" y="444"/>
                      <a:pt x="443" y="440"/>
                    </a:cubicBezTo>
                    <a:cubicBezTo>
                      <a:pt x="443" y="7"/>
                      <a:pt x="443" y="7"/>
                      <a:pt x="443" y="7"/>
                    </a:cubicBezTo>
                    <a:cubicBezTo>
                      <a:pt x="443" y="3"/>
                      <a:pt x="446" y="0"/>
                      <a:pt x="450" y="0"/>
                    </a:cubicBezTo>
                    <a:cubicBezTo>
                      <a:pt x="611" y="0"/>
                      <a:pt x="611" y="0"/>
                      <a:pt x="611" y="0"/>
                    </a:cubicBezTo>
                    <a:cubicBezTo>
                      <a:pt x="615" y="0"/>
                      <a:pt x="618" y="3"/>
                      <a:pt x="618" y="7"/>
                    </a:cubicBezTo>
                    <a:cubicBezTo>
                      <a:pt x="618" y="440"/>
                      <a:pt x="618" y="440"/>
                      <a:pt x="618" y="440"/>
                    </a:cubicBezTo>
                    <a:cubicBezTo>
                      <a:pt x="618" y="444"/>
                      <a:pt x="615" y="447"/>
                      <a:pt x="611" y="447"/>
                    </a:cubicBezTo>
                    <a:moveTo>
                      <a:pt x="457" y="433"/>
                    </a:moveTo>
                    <a:cubicBezTo>
                      <a:pt x="604" y="433"/>
                      <a:pt x="604" y="433"/>
                      <a:pt x="604" y="433"/>
                    </a:cubicBezTo>
                    <a:cubicBezTo>
                      <a:pt x="604" y="14"/>
                      <a:pt x="604" y="14"/>
                      <a:pt x="604" y="14"/>
                    </a:cubicBezTo>
                    <a:cubicBezTo>
                      <a:pt x="457" y="14"/>
                      <a:pt x="457" y="14"/>
                      <a:pt x="457" y="14"/>
                    </a:cubicBezTo>
                    <a:lnTo>
                      <a:pt x="457" y="433"/>
                    </a:lnTo>
                    <a:close/>
                    <a:moveTo>
                      <a:pt x="389" y="447"/>
                    </a:moveTo>
                    <a:cubicBezTo>
                      <a:pt x="228" y="447"/>
                      <a:pt x="228" y="447"/>
                      <a:pt x="228" y="447"/>
                    </a:cubicBezTo>
                    <a:cubicBezTo>
                      <a:pt x="225" y="447"/>
                      <a:pt x="221" y="444"/>
                      <a:pt x="221" y="440"/>
                    </a:cubicBezTo>
                    <a:cubicBezTo>
                      <a:pt x="221" y="110"/>
                      <a:pt x="221" y="110"/>
                      <a:pt x="221" y="110"/>
                    </a:cubicBezTo>
                    <a:cubicBezTo>
                      <a:pt x="221" y="106"/>
                      <a:pt x="225" y="103"/>
                      <a:pt x="228" y="103"/>
                    </a:cubicBezTo>
                    <a:cubicBezTo>
                      <a:pt x="389" y="103"/>
                      <a:pt x="389" y="103"/>
                      <a:pt x="389" y="103"/>
                    </a:cubicBezTo>
                    <a:cubicBezTo>
                      <a:pt x="393" y="103"/>
                      <a:pt x="396" y="106"/>
                      <a:pt x="396" y="110"/>
                    </a:cubicBezTo>
                    <a:cubicBezTo>
                      <a:pt x="396" y="440"/>
                      <a:pt x="396" y="440"/>
                      <a:pt x="396" y="440"/>
                    </a:cubicBezTo>
                    <a:cubicBezTo>
                      <a:pt x="396" y="444"/>
                      <a:pt x="393" y="447"/>
                      <a:pt x="389" y="447"/>
                    </a:cubicBezTo>
                    <a:moveTo>
                      <a:pt x="235" y="433"/>
                    </a:moveTo>
                    <a:cubicBezTo>
                      <a:pt x="382" y="433"/>
                      <a:pt x="382" y="433"/>
                      <a:pt x="382" y="433"/>
                    </a:cubicBezTo>
                    <a:cubicBezTo>
                      <a:pt x="382" y="117"/>
                      <a:pt x="382" y="117"/>
                      <a:pt x="382" y="117"/>
                    </a:cubicBezTo>
                    <a:cubicBezTo>
                      <a:pt x="235" y="117"/>
                      <a:pt x="235" y="117"/>
                      <a:pt x="235" y="117"/>
                    </a:cubicBezTo>
                    <a:lnTo>
                      <a:pt x="235" y="433"/>
                    </a:lnTo>
                    <a:close/>
                    <a:moveTo>
                      <a:pt x="168" y="447"/>
                    </a:moveTo>
                    <a:cubicBezTo>
                      <a:pt x="7" y="447"/>
                      <a:pt x="7" y="447"/>
                      <a:pt x="7" y="447"/>
                    </a:cubicBezTo>
                    <a:cubicBezTo>
                      <a:pt x="3" y="447"/>
                      <a:pt x="0" y="444"/>
                      <a:pt x="0" y="440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0" y="220"/>
                      <a:pt x="3" y="217"/>
                      <a:pt x="7" y="217"/>
                    </a:cubicBezTo>
                    <a:cubicBezTo>
                      <a:pt x="168" y="217"/>
                      <a:pt x="168" y="217"/>
                      <a:pt x="168" y="217"/>
                    </a:cubicBezTo>
                    <a:cubicBezTo>
                      <a:pt x="172" y="217"/>
                      <a:pt x="175" y="220"/>
                      <a:pt x="175" y="224"/>
                    </a:cubicBezTo>
                    <a:cubicBezTo>
                      <a:pt x="175" y="440"/>
                      <a:pt x="175" y="440"/>
                      <a:pt x="175" y="440"/>
                    </a:cubicBezTo>
                    <a:cubicBezTo>
                      <a:pt x="175" y="444"/>
                      <a:pt x="172" y="447"/>
                      <a:pt x="168" y="447"/>
                    </a:cubicBezTo>
                    <a:moveTo>
                      <a:pt x="14" y="433"/>
                    </a:moveTo>
                    <a:cubicBezTo>
                      <a:pt x="161" y="433"/>
                      <a:pt x="161" y="433"/>
                      <a:pt x="161" y="433"/>
                    </a:cubicBezTo>
                    <a:cubicBezTo>
                      <a:pt x="161" y="231"/>
                      <a:pt x="161" y="231"/>
                      <a:pt x="161" y="231"/>
                    </a:cubicBezTo>
                    <a:cubicBezTo>
                      <a:pt x="14" y="231"/>
                      <a:pt x="14" y="231"/>
                      <a:pt x="14" y="231"/>
                    </a:cubicBezTo>
                    <a:lnTo>
                      <a:pt x="14" y="43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16005B07-CDE2-4EBA-B11E-4B5FDE293EFE}"/>
                </a:ext>
              </a:extLst>
            </p:cNvPr>
            <p:cNvSpPr/>
            <p:nvPr/>
          </p:nvSpPr>
          <p:spPr>
            <a:xfrm>
              <a:off x="2057263" y="2750498"/>
              <a:ext cx="1220406" cy="288945"/>
            </a:xfrm>
            <a:prstGeom prst="rightArrow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C95A43A1-6403-4597-9A1B-0764662AF532}"/>
                </a:ext>
              </a:extLst>
            </p:cNvPr>
            <p:cNvSpPr/>
            <p:nvPr/>
          </p:nvSpPr>
          <p:spPr>
            <a:xfrm>
              <a:off x="8520474" y="2808392"/>
              <a:ext cx="1220406" cy="288945"/>
            </a:xfrm>
            <a:prstGeom prst="rightArrow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oogle Shape;1011;p102">
              <a:extLst>
                <a:ext uri="{FF2B5EF4-FFF2-40B4-BE49-F238E27FC236}">
                  <a16:creationId xmlns:a16="http://schemas.microsoft.com/office/drawing/2014/main" id="{D65782B5-13D1-4C9D-B4AB-D914FD439232}"/>
                </a:ext>
              </a:extLst>
            </p:cNvPr>
            <p:cNvGrpSpPr/>
            <p:nvPr/>
          </p:nvGrpSpPr>
          <p:grpSpPr>
            <a:xfrm>
              <a:off x="3467001" y="1782218"/>
              <a:ext cx="2116720" cy="1958410"/>
              <a:chOff x="5470026" y="1642734"/>
              <a:chExt cx="3290888" cy="3319463"/>
            </a:xfrm>
          </p:grpSpPr>
          <p:sp>
            <p:nvSpPr>
              <p:cNvPr id="51" name="Google Shape;1016;p102">
                <a:extLst>
                  <a:ext uri="{FF2B5EF4-FFF2-40B4-BE49-F238E27FC236}">
                    <a16:creationId xmlns:a16="http://schemas.microsoft.com/office/drawing/2014/main" id="{FA73198F-69F7-435B-8585-7EB3A674172E}"/>
                  </a:ext>
                </a:extLst>
              </p:cNvPr>
              <p:cNvSpPr/>
              <p:nvPr/>
            </p:nvSpPr>
            <p:spPr>
              <a:xfrm>
                <a:off x="5470026" y="2363459"/>
                <a:ext cx="2576513" cy="2576513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541" extrusionOk="0">
                    <a:moveTo>
                      <a:pt x="770" y="0"/>
                    </a:moveTo>
                    <a:cubicBezTo>
                      <a:pt x="345" y="0"/>
                      <a:pt x="0" y="346"/>
                      <a:pt x="0" y="770"/>
                    </a:cubicBezTo>
                    <a:cubicBezTo>
                      <a:pt x="0" y="1195"/>
                      <a:pt x="345" y="1541"/>
                      <a:pt x="770" y="1541"/>
                    </a:cubicBezTo>
                    <a:cubicBezTo>
                      <a:pt x="1195" y="1541"/>
                      <a:pt x="1540" y="1195"/>
                      <a:pt x="1540" y="770"/>
                    </a:cubicBezTo>
                    <a:cubicBezTo>
                      <a:pt x="1540" y="346"/>
                      <a:pt x="1195" y="0"/>
                      <a:pt x="770" y="0"/>
                    </a:cubicBezTo>
                    <a:moveTo>
                      <a:pt x="770" y="1377"/>
                    </a:moveTo>
                    <a:cubicBezTo>
                      <a:pt x="436" y="1377"/>
                      <a:pt x="164" y="1105"/>
                      <a:pt x="164" y="770"/>
                    </a:cubicBezTo>
                    <a:cubicBezTo>
                      <a:pt x="164" y="436"/>
                      <a:pt x="436" y="164"/>
                      <a:pt x="770" y="164"/>
                    </a:cubicBezTo>
                    <a:cubicBezTo>
                      <a:pt x="1104" y="164"/>
                      <a:pt x="1376" y="436"/>
                      <a:pt x="1376" y="770"/>
                    </a:cubicBezTo>
                    <a:cubicBezTo>
                      <a:pt x="1376" y="1105"/>
                      <a:pt x="1104" y="1377"/>
                      <a:pt x="770" y="137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1017;p102">
                <a:extLst>
                  <a:ext uri="{FF2B5EF4-FFF2-40B4-BE49-F238E27FC236}">
                    <a16:creationId xmlns:a16="http://schemas.microsoft.com/office/drawing/2014/main" id="{73BC694B-942F-4B92-B019-71CE112FC887}"/>
                  </a:ext>
                </a:extLst>
              </p:cNvPr>
              <p:cNvSpPr/>
              <p:nvPr/>
            </p:nvSpPr>
            <p:spPr>
              <a:xfrm>
                <a:off x="5744664" y="2638097"/>
                <a:ext cx="2027238" cy="2028825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213" extrusionOk="0">
                    <a:moveTo>
                      <a:pt x="606" y="0"/>
                    </a:moveTo>
                    <a:cubicBezTo>
                      <a:pt x="272" y="0"/>
                      <a:pt x="0" y="272"/>
                      <a:pt x="0" y="606"/>
                    </a:cubicBezTo>
                    <a:cubicBezTo>
                      <a:pt x="0" y="941"/>
                      <a:pt x="272" y="1213"/>
                      <a:pt x="606" y="1213"/>
                    </a:cubicBezTo>
                    <a:cubicBezTo>
                      <a:pt x="940" y="1213"/>
                      <a:pt x="1212" y="941"/>
                      <a:pt x="1212" y="606"/>
                    </a:cubicBezTo>
                    <a:cubicBezTo>
                      <a:pt x="1212" y="272"/>
                      <a:pt x="940" y="0"/>
                      <a:pt x="606" y="0"/>
                    </a:cubicBezTo>
                    <a:moveTo>
                      <a:pt x="606" y="1049"/>
                    </a:moveTo>
                    <a:cubicBezTo>
                      <a:pt x="362" y="1049"/>
                      <a:pt x="163" y="850"/>
                      <a:pt x="163" y="606"/>
                    </a:cubicBezTo>
                    <a:cubicBezTo>
                      <a:pt x="163" y="362"/>
                      <a:pt x="362" y="164"/>
                      <a:pt x="606" y="164"/>
                    </a:cubicBezTo>
                    <a:cubicBezTo>
                      <a:pt x="850" y="164"/>
                      <a:pt x="1049" y="362"/>
                      <a:pt x="1049" y="606"/>
                    </a:cubicBezTo>
                    <a:cubicBezTo>
                      <a:pt x="1049" y="850"/>
                      <a:pt x="850" y="1049"/>
                      <a:pt x="606" y="1049"/>
                    </a:cubicBezTo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1018;p102">
                <a:extLst>
                  <a:ext uri="{FF2B5EF4-FFF2-40B4-BE49-F238E27FC236}">
                    <a16:creationId xmlns:a16="http://schemas.microsoft.com/office/drawing/2014/main" id="{881B822F-FC46-4B00-B51E-1AFB4172A789}"/>
                  </a:ext>
                </a:extLst>
              </p:cNvPr>
              <p:cNvSpPr/>
              <p:nvPr/>
            </p:nvSpPr>
            <p:spPr>
              <a:xfrm>
                <a:off x="6017714" y="2912734"/>
                <a:ext cx="1481138" cy="14795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1019;p102">
                <a:extLst>
                  <a:ext uri="{FF2B5EF4-FFF2-40B4-BE49-F238E27FC236}">
                    <a16:creationId xmlns:a16="http://schemas.microsoft.com/office/drawing/2014/main" id="{6AFBACBB-F776-4DFE-AD0C-23C9CD617152}"/>
                  </a:ext>
                </a:extLst>
              </p:cNvPr>
              <p:cNvSpPr/>
              <p:nvPr/>
            </p:nvSpPr>
            <p:spPr>
              <a:xfrm>
                <a:off x="6017714" y="2912734"/>
                <a:ext cx="1481138" cy="147955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885" extrusionOk="0">
                    <a:moveTo>
                      <a:pt x="0" y="442"/>
                    </a:moveTo>
                    <a:cubicBezTo>
                      <a:pt x="0" y="686"/>
                      <a:pt x="199" y="885"/>
                      <a:pt x="443" y="885"/>
                    </a:cubicBezTo>
                    <a:cubicBezTo>
                      <a:pt x="687" y="885"/>
                      <a:pt x="886" y="686"/>
                      <a:pt x="886" y="442"/>
                    </a:cubicBezTo>
                    <a:cubicBezTo>
                      <a:pt x="886" y="198"/>
                      <a:pt x="687" y="0"/>
                      <a:pt x="443" y="0"/>
                    </a:cubicBezTo>
                    <a:cubicBezTo>
                      <a:pt x="0" y="442"/>
                      <a:pt x="0" y="442"/>
                      <a:pt x="0" y="44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1020;p102">
                <a:extLst>
                  <a:ext uri="{FF2B5EF4-FFF2-40B4-BE49-F238E27FC236}">
                    <a16:creationId xmlns:a16="http://schemas.microsoft.com/office/drawing/2014/main" id="{C1A35A87-D7DA-4E2E-817F-1117EFC53830}"/>
                  </a:ext>
                </a:extLst>
              </p:cNvPr>
              <p:cNvSpPr/>
              <p:nvPr/>
            </p:nvSpPr>
            <p:spPr>
              <a:xfrm>
                <a:off x="6017714" y="3650922"/>
                <a:ext cx="1481138" cy="763588"/>
              </a:xfrm>
              <a:custGeom>
                <a:avLst/>
                <a:gdLst/>
                <a:ahLst/>
                <a:cxnLst/>
                <a:rect l="l" t="t" r="r" b="b"/>
                <a:pathLst>
                  <a:path w="886" h="456" extrusionOk="0">
                    <a:moveTo>
                      <a:pt x="0" y="0"/>
                    </a:moveTo>
                    <a:cubicBezTo>
                      <a:pt x="0" y="0"/>
                      <a:pt x="1" y="6"/>
                      <a:pt x="2" y="16"/>
                    </a:cubicBezTo>
                    <a:cubicBezTo>
                      <a:pt x="2" y="21"/>
                      <a:pt x="3" y="27"/>
                      <a:pt x="3" y="35"/>
                    </a:cubicBezTo>
                    <a:cubicBezTo>
                      <a:pt x="4" y="38"/>
                      <a:pt x="4" y="42"/>
                      <a:pt x="5" y="46"/>
                    </a:cubicBezTo>
                    <a:cubicBezTo>
                      <a:pt x="6" y="51"/>
                      <a:pt x="6" y="55"/>
                      <a:pt x="7" y="60"/>
                    </a:cubicBezTo>
                    <a:cubicBezTo>
                      <a:pt x="10" y="78"/>
                      <a:pt x="15" y="101"/>
                      <a:pt x="24" y="126"/>
                    </a:cubicBezTo>
                    <a:cubicBezTo>
                      <a:pt x="32" y="150"/>
                      <a:pt x="44" y="178"/>
                      <a:pt x="59" y="205"/>
                    </a:cubicBezTo>
                    <a:cubicBezTo>
                      <a:pt x="75" y="233"/>
                      <a:pt x="96" y="261"/>
                      <a:pt x="120" y="288"/>
                    </a:cubicBezTo>
                    <a:cubicBezTo>
                      <a:pt x="133" y="302"/>
                      <a:pt x="146" y="315"/>
                      <a:pt x="161" y="327"/>
                    </a:cubicBezTo>
                    <a:cubicBezTo>
                      <a:pt x="168" y="333"/>
                      <a:pt x="176" y="339"/>
                      <a:pt x="184" y="345"/>
                    </a:cubicBezTo>
                    <a:cubicBezTo>
                      <a:pt x="188" y="348"/>
                      <a:pt x="192" y="351"/>
                      <a:pt x="196" y="353"/>
                    </a:cubicBezTo>
                    <a:cubicBezTo>
                      <a:pt x="200" y="356"/>
                      <a:pt x="204" y="359"/>
                      <a:pt x="208" y="362"/>
                    </a:cubicBezTo>
                    <a:cubicBezTo>
                      <a:pt x="241" y="383"/>
                      <a:pt x="279" y="400"/>
                      <a:pt x="319" y="412"/>
                    </a:cubicBezTo>
                    <a:cubicBezTo>
                      <a:pt x="339" y="418"/>
                      <a:pt x="359" y="422"/>
                      <a:pt x="380" y="425"/>
                    </a:cubicBezTo>
                    <a:cubicBezTo>
                      <a:pt x="401" y="428"/>
                      <a:pt x="422" y="430"/>
                      <a:pt x="443" y="430"/>
                    </a:cubicBezTo>
                    <a:cubicBezTo>
                      <a:pt x="453" y="430"/>
                      <a:pt x="465" y="430"/>
                      <a:pt x="475" y="429"/>
                    </a:cubicBezTo>
                    <a:cubicBezTo>
                      <a:pt x="485" y="428"/>
                      <a:pt x="496" y="427"/>
                      <a:pt x="506" y="425"/>
                    </a:cubicBezTo>
                    <a:cubicBezTo>
                      <a:pt x="527" y="422"/>
                      <a:pt x="547" y="418"/>
                      <a:pt x="567" y="412"/>
                    </a:cubicBezTo>
                    <a:cubicBezTo>
                      <a:pt x="607" y="400"/>
                      <a:pt x="645" y="383"/>
                      <a:pt x="678" y="362"/>
                    </a:cubicBezTo>
                    <a:cubicBezTo>
                      <a:pt x="682" y="359"/>
                      <a:pt x="686" y="356"/>
                      <a:pt x="690" y="353"/>
                    </a:cubicBezTo>
                    <a:cubicBezTo>
                      <a:pt x="694" y="351"/>
                      <a:pt x="698" y="348"/>
                      <a:pt x="702" y="345"/>
                    </a:cubicBezTo>
                    <a:cubicBezTo>
                      <a:pt x="710" y="339"/>
                      <a:pt x="718" y="333"/>
                      <a:pt x="725" y="327"/>
                    </a:cubicBezTo>
                    <a:cubicBezTo>
                      <a:pt x="740" y="315"/>
                      <a:pt x="753" y="302"/>
                      <a:pt x="766" y="288"/>
                    </a:cubicBezTo>
                    <a:cubicBezTo>
                      <a:pt x="790" y="261"/>
                      <a:pt x="811" y="233"/>
                      <a:pt x="827" y="205"/>
                    </a:cubicBezTo>
                    <a:cubicBezTo>
                      <a:pt x="842" y="178"/>
                      <a:pt x="854" y="150"/>
                      <a:pt x="862" y="126"/>
                    </a:cubicBezTo>
                    <a:cubicBezTo>
                      <a:pt x="871" y="101"/>
                      <a:pt x="876" y="78"/>
                      <a:pt x="879" y="60"/>
                    </a:cubicBezTo>
                    <a:cubicBezTo>
                      <a:pt x="880" y="55"/>
                      <a:pt x="880" y="51"/>
                      <a:pt x="881" y="46"/>
                    </a:cubicBezTo>
                    <a:cubicBezTo>
                      <a:pt x="882" y="42"/>
                      <a:pt x="882" y="38"/>
                      <a:pt x="883" y="35"/>
                    </a:cubicBezTo>
                    <a:cubicBezTo>
                      <a:pt x="883" y="27"/>
                      <a:pt x="884" y="21"/>
                      <a:pt x="884" y="16"/>
                    </a:cubicBezTo>
                    <a:cubicBezTo>
                      <a:pt x="885" y="6"/>
                      <a:pt x="886" y="0"/>
                      <a:pt x="886" y="0"/>
                    </a:cubicBezTo>
                    <a:cubicBezTo>
                      <a:pt x="886" y="0"/>
                      <a:pt x="886" y="6"/>
                      <a:pt x="886" y="16"/>
                    </a:cubicBezTo>
                    <a:cubicBezTo>
                      <a:pt x="886" y="21"/>
                      <a:pt x="886" y="27"/>
                      <a:pt x="886" y="35"/>
                    </a:cubicBezTo>
                    <a:cubicBezTo>
                      <a:pt x="886" y="39"/>
                      <a:pt x="885" y="43"/>
                      <a:pt x="885" y="47"/>
                    </a:cubicBezTo>
                    <a:cubicBezTo>
                      <a:pt x="885" y="51"/>
                      <a:pt x="884" y="56"/>
                      <a:pt x="884" y="60"/>
                    </a:cubicBezTo>
                    <a:cubicBezTo>
                      <a:pt x="882" y="79"/>
                      <a:pt x="879" y="103"/>
                      <a:pt x="872" y="128"/>
                    </a:cubicBezTo>
                    <a:cubicBezTo>
                      <a:pt x="865" y="154"/>
                      <a:pt x="855" y="183"/>
                      <a:pt x="840" y="213"/>
                    </a:cubicBezTo>
                    <a:cubicBezTo>
                      <a:pt x="825" y="242"/>
                      <a:pt x="805" y="273"/>
                      <a:pt x="780" y="301"/>
                    </a:cubicBezTo>
                    <a:cubicBezTo>
                      <a:pt x="768" y="316"/>
                      <a:pt x="754" y="330"/>
                      <a:pt x="739" y="343"/>
                    </a:cubicBezTo>
                    <a:cubicBezTo>
                      <a:pt x="724" y="357"/>
                      <a:pt x="708" y="369"/>
                      <a:pt x="690" y="381"/>
                    </a:cubicBezTo>
                    <a:cubicBezTo>
                      <a:pt x="656" y="404"/>
                      <a:pt x="617" y="423"/>
                      <a:pt x="574" y="436"/>
                    </a:cubicBezTo>
                    <a:cubicBezTo>
                      <a:pt x="553" y="443"/>
                      <a:pt x="532" y="447"/>
                      <a:pt x="510" y="451"/>
                    </a:cubicBezTo>
                    <a:cubicBezTo>
                      <a:pt x="499" y="452"/>
                      <a:pt x="488" y="454"/>
                      <a:pt x="476" y="455"/>
                    </a:cubicBezTo>
                    <a:cubicBezTo>
                      <a:pt x="465" y="456"/>
                      <a:pt x="455" y="456"/>
                      <a:pt x="443" y="456"/>
                    </a:cubicBezTo>
                    <a:cubicBezTo>
                      <a:pt x="421" y="456"/>
                      <a:pt x="398" y="454"/>
                      <a:pt x="376" y="451"/>
                    </a:cubicBezTo>
                    <a:cubicBezTo>
                      <a:pt x="354" y="447"/>
                      <a:pt x="333" y="443"/>
                      <a:pt x="312" y="436"/>
                    </a:cubicBezTo>
                    <a:cubicBezTo>
                      <a:pt x="269" y="423"/>
                      <a:pt x="230" y="404"/>
                      <a:pt x="196" y="381"/>
                    </a:cubicBezTo>
                    <a:cubicBezTo>
                      <a:pt x="178" y="369"/>
                      <a:pt x="162" y="357"/>
                      <a:pt x="147" y="343"/>
                    </a:cubicBezTo>
                    <a:cubicBezTo>
                      <a:pt x="132" y="330"/>
                      <a:pt x="118" y="316"/>
                      <a:pt x="106" y="301"/>
                    </a:cubicBezTo>
                    <a:cubicBezTo>
                      <a:pt x="81" y="273"/>
                      <a:pt x="61" y="242"/>
                      <a:pt x="46" y="213"/>
                    </a:cubicBezTo>
                    <a:cubicBezTo>
                      <a:pt x="31" y="183"/>
                      <a:pt x="21" y="154"/>
                      <a:pt x="14" y="128"/>
                    </a:cubicBezTo>
                    <a:cubicBezTo>
                      <a:pt x="7" y="103"/>
                      <a:pt x="4" y="79"/>
                      <a:pt x="2" y="60"/>
                    </a:cubicBezTo>
                    <a:cubicBezTo>
                      <a:pt x="2" y="56"/>
                      <a:pt x="1" y="51"/>
                      <a:pt x="1" y="47"/>
                    </a:cubicBezTo>
                    <a:cubicBezTo>
                      <a:pt x="1" y="43"/>
                      <a:pt x="0" y="39"/>
                      <a:pt x="0" y="35"/>
                    </a:cubicBezTo>
                    <a:cubicBezTo>
                      <a:pt x="0" y="27"/>
                      <a:pt x="0" y="21"/>
                      <a:pt x="0" y="16"/>
                    </a:cubicBezTo>
                    <a:cubicBezTo>
                      <a:pt x="0" y="6"/>
                      <a:pt x="0" y="0"/>
                      <a:pt x="0" y="0"/>
                    </a:cubicBezTo>
                  </a:path>
                </a:pathLst>
              </a:custGeom>
              <a:solidFill>
                <a:srgbClr val="C676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1021;p102">
                <a:extLst>
                  <a:ext uri="{FF2B5EF4-FFF2-40B4-BE49-F238E27FC236}">
                    <a16:creationId xmlns:a16="http://schemas.microsoft.com/office/drawing/2014/main" id="{8F152F7C-99DD-4554-9446-E21C7B8DC38C}"/>
                  </a:ext>
                </a:extLst>
              </p:cNvPr>
              <p:cNvSpPr/>
              <p:nvPr/>
            </p:nvSpPr>
            <p:spPr>
              <a:xfrm>
                <a:off x="6292351" y="3185784"/>
                <a:ext cx="931863" cy="931863"/>
              </a:xfrm>
              <a:prstGeom prst="ellipse">
                <a:avLst/>
              </a:prstGeom>
              <a:solidFill>
                <a:srgbClr val="EB1C2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1022;p102">
                <a:extLst>
                  <a:ext uri="{FF2B5EF4-FFF2-40B4-BE49-F238E27FC236}">
                    <a16:creationId xmlns:a16="http://schemas.microsoft.com/office/drawing/2014/main" id="{7EA5E645-2500-4EB2-86D2-9440CA82AF16}"/>
                  </a:ext>
                </a:extLst>
              </p:cNvPr>
              <p:cNvSpPr/>
              <p:nvPr/>
            </p:nvSpPr>
            <p:spPr>
              <a:xfrm>
                <a:off x="6292351" y="3185784"/>
                <a:ext cx="931863" cy="931863"/>
              </a:xfrm>
              <a:custGeom>
                <a:avLst/>
                <a:gdLst/>
                <a:ahLst/>
                <a:cxnLst/>
                <a:rect l="l" t="t" r="r" b="b"/>
                <a:pathLst>
                  <a:path w="558" h="557" extrusionOk="0">
                    <a:moveTo>
                      <a:pt x="279" y="0"/>
                    </a:moveTo>
                    <a:cubicBezTo>
                      <a:pt x="125" y="0"/>
                      <a:pt x="0" y="124"/>
                      <a:pt x="0" y="278"/>
                    </a:cubicBezTo>
                    <a:cubicBezTo>
                      <a:pt x="0" y="432"/>
                      <a:pt x="125" y="557"/>
                      <a:pt x="279" y="557"/>
                    </a:cubicBezTo>
                    <a:cubicBezTo>
                      <a:pt x="433" y="557"/>
                      <a:pt x="558" y="432"/>
                      <a:pt x="558" y="278"/>
                    </a:cubicBezTo>
                    <a:cubicBezTo>
                      <a:pt x="558" y="124"/>
                      <a:pt x="433" y="0"/>
                      <a:pt x="279" y="0"/>
                    </a:cubicBezTo>
                    <a:moveTo>
                      <a:pt x="279" y="435"/>
                    </a:moveTo>
                    <a:cubicBezTo>
                      <a:pt x="192" y="435"/>
                      <a:pt x="122" y="365"/>
                      <a:pt x="122" y="278"/>
                    </a:cubicBezTo>
                    <a:cubicBezTo>
                      <a:pt x="122" y="192"/>
                      <a:pt x="192" y="122"/>
                      <a:pt x="279" y="122"/>
                    </a:cubicBezTo>
                    <a:cubicBezTo>
                      <a:pt x="366" y="122"/>
                      <a:pt x="436" y="192"/>
                      <a:pt x="436" y="278"/>
                    </a:cubicBezTo>
                    <a:cubicBezTo>
                      <a:pt x="436" y="365"/>
                      <a:pt x="366" y="435"/>
                      <a:pt x="279" y="435"/>
                    </a:cubicBezTo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1023;p102">
                <a:extLst>
                  <a:ext uri="{FF2B5EF4-FFF2-40B4-BE49-F238E27FC236}">
                    <a16:creationId xmlns:a16="http://schemas.microsoft.com/office/drawing/2014/main" id="{9F7D3E9D-8DAB-438C-8381-D8B4E9C9A5A7}"/>
                  </a:ext>
                </a:extLst>
              </p:cNvPr>
              <p:cNvSpPr/>
              <p:nvPr/>
            </p:nvSpPr>
            <p:spPr>
              <a:xfrm>
                <a:off x="6495551" y="3390572"/>
                <a:ext cx="525463" cy="523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1024;p102">
                <a:extLst>
                  <a:ext uri="{FF2B5EF4-FFF2-40B4-BE49-F238E27FC236}">
                    <a16:creationId xmlns:a16="http://schemas.microsoft.com/office/drawing/2014/main" id="{10FCBA25-4BF1-4EDD-B41C-96D4BA5007F1}"/>
                  </a:ext>
                </a:extLst>
              </p:cNvPr>
              <p:cNvSpPr/>
              <p:nvPr/>
            </p:nvSpPr>
            <p:spPr>
              <a:xfrm>
                <a:off x="6493964" y="3650922"/>
                <a:ext cx="528638" cy="284163"/>
              </a:xfrm>
              <a:custGeom>
                <a:avLst/>
                <a:gdLst/>
                <a:ahLst/>
                <a:cxnLst/>
                <a:rect l="l" t="t" r="r" b="b"/>
                <a:pathLst>
                  <a:path w="316" h="170" extrusionOk="0">
                    <a:moveTo>
                      <a:pt x="315" y="0"/>
                    </a:moveTo>
                    <a:cubicBezTo>
                      <a:pt x="315" y="0"/>
                      <a:pt x="315" y="2"/>
                      <a:pt x="315" y="6"/>
                    </a:cubicBezTo>
                    <a:cubicBezTo>
                      <a:pt x="316" y="8"/>
                      <a:pt x="316" y="10"/>
                      <a:pt x="316" y="13"/>
                    </a:cubicBezTo>
                    <a:cubicBezTo>
                      <a:pt x="316" y="14"/>
                      <a:pt x="316" y="15"/>
                      <a:pt x="316" y="17"/>
                    </a:cubicBezTo>
                    <a:cubicBezTo>
                      <a:pt x="316" y="18"/>
                      <a:pt x="316" y="20"/>
                      <a:pt x="316" y="22"/>
                    </a:cubicBezTo>
                    <a:cubicBezTo>
                      <a:pt x="316" y="25"/>
                      <a:pt x="316" y="29"/>
                      <a:pt x="315" y="33"/>
                    </a:cubicBezTo>
                    <a:cubicBezTo>
                      <a:pt x="315" y="37"/>
                      <a:pt x="314" y="42"/>
                      <a:pt x="313" y="47"/>
                    </a:cubicBezTo>
                    <a:cubicBezTo>
                      <a:pt x="312" y="52"/>
                      <a:pt x="311" y="56"/>
                      <a:pt x="309" y="62"/>
                    </a:cubicBezTo>
                    <a:cubicBezTo>
                      <a:pt x="308" y="67"/>
                      <a:pt x="305" y="72"/>
                      <a:pt x="303" y="78"/>
                    </a:cubicBezTo>
                    <a:cubicBezTo>
                      <a:pt x="300" y="83"/>
                      <a:pt x="297" y="89"/>
                      <a:pt x="294" y="95"/>
                    </a:cubicBezTo>
                    <a:cubicBezTo>
                      <a:pt x="290" y="100"/>
                      <a:pt x="287" y="106"/>
                      <a:pt x="282" y="111"/>
                    </a:cubicBezTo>
                    <a:cubicBezTo>
                      <a:pt x="274" y="122"/>
                      <a:pt x="262" y="133"/>
                      <a:pt x="250" y="142"/>
                    </a:cubicBezTo>
                    <a:cubicBezTo>
                      <a:pt x="237" y="150"/>
                      <a:pt x="223" y="158"/>
                      <a:pt x="207" y="163"/>
                    </a:cubicBezTo>
                    <a:cubicBezTo>
                      <a:pt x="191" y="168"/>
                      <a:pt x="175" y="170"/>
                      <a:pt x="158" y="170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42" y="170"/>
                      <a:pt x="138" y="169"/>
                      <a:pt x="133" y="168"/>
                    </a:cubicBezTo>
                    <a:cubicBezTo>
                      <a:pt x="125" y="167"/>
                      <a:pt x="117" y="165"/>
                      <a:pt x="109" y="163"/>
                    </a:cubicBezTo>
                    <a:cubicBezTo>
                      <a:pt x="93" y="158"/>
                      <a:pt x="79" y="150"/>
                      <a:pt x="66" y="142"/>
                    </a:cubicBezTo>
                    <a:cubicBezTo>
                      <a:pt x="54" y="133"/>
                      <a:pt x="42" y="123"/>
                      <a:pt x="34" y="111"/>
                    </a:cubicBezTo>
                    <a:cubicBezTo>
                      <a:pt x="29" y="106"/>
                      <a:pt x="25" y="100"/>
                      <a:pt x="22" y="95"/>
                    </a:cubicBezTo>
                    <a:cubicBezTo>
                      <a:pt x="18" y="89"/>
                      <a:pt x="16" y="83"/>
                      <a:pt x="13" y="78"/>
                    </a:cubicBezTo>
                    <a:cubicBezTo>
                      <a:pt x="11" y="72"/>
                      <a:pt x="8" y="67"/>
                      <a:pt x="7" y="62"/>
                    </a:cubicBezTo>
                    <a:cubicBezTo>
                      <a:pt x="5" y="56"/>
                      <a:pt x="4" y="52"/>
                      <a:pt x="3" y="47"/>
                    </a:cubicBezTo>
                    <a:cubicBezTo>
                      <a:pt x="2" y="42"/>
                      <a:pt x="1" y="37"/>
                      <a:pt x="1" y="33"/>
                    </a:cubicBezTo>
                    <a:cubicBezTo>
                      <a:pt x="0" y="29"/>
                      <a:pt x="0" y="25"/>
                      <a:pt x="0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0" y="16"/>
                      <a:pt x="0" y="14"/>
                      <a:pt x="0" y="13"/>
                    </a:cubicBezTo>
                    <a:cubicBezTo>
                      <a:pt x="0" y="10"/>
                      <a:pt x="0" y="8"/>
                      <a:pt x="1" y="6"/>
                    </a:cubicBezTo>
                    <a:cubicBezTo>
                      <a:pt x="1" y="2"/>
                      <a:pt x="1" y="0"/>
                      <a:pt x="1" y="0"/>
                    </a:cubicBezTo>
                    <a:cubicBezTo>
                      <a:pt x="1" y="0"/>
                      <a:pt x="1" y="2"/>
                      <a:pt x="2" y="6"/>
                    </a:cubicBezTo>
                    <a:cubicBezTo>
                      <a:pt x="3" y="10"/>
                      <a:pt x="3" y="15"/>
                      <a:pt x="5" y="21"/>
                    </a:cubicBezTo>
                    <a:cubicBezTo>
                      <a:pt x="6" y="24"/>
                      <a:pt x="7" y="28"/>
                      <a:pt x="8" y="32"/>
                    </a:cubicBezTo>
                    <a:cubicBezTo>
                      <a:pt x="10" y="36"/>
                      <a:pt x="11" y="40"/>
                      <a:pt x="12" y="44"/>
                    </a:cubicBezTo>
                    <a:cubicBezTo>
                      <a:pt x="14" y="48"/>
                      <a:pt x="16" y="52"/>
                      <a:pt x="18" y="57"/>
                    </a:cubicBezTo>
                    <a:cubicBezTo>
                      <a:pt x="21" y="62"/>
                      <a:pt x="24" y="66"/>
                      <a:pt x="26" y="71"/>
                    </a:cubicBezTo>
                    <a:cubicBezTo>
                      <a:pt x="32" y="80"/>
                      <a:pt x="39" y="90"/>
                      <a:pt x="48" y="98"/>
                    </a:cubicBezTo>
                    <a:cubicBezTo>
                      <a:pt x="57" y="107"/>
                      <a:pt x="68" y="115"/>
                      <a:pt x="79" y="122"/>
                    </a:cubicBezTo>
                    <a:cubicBezTo>
                      <a:pt x="90" y="129"/>
                      <a:pt x="103" y="134"/>
                      <a:pt x="116" y="139"/>
                    </a:cubicBezTo>
                    <a:cubicBezTo>
                      <a:pt x="123" y="140"/>
                      <a:pt x="130" y="142"/>
                      <a:pt x="137" y="143"/>
                    </a:cubicBezTo>
                    <a:cubicBezTo>
                      <a:pt x="140" y="143"/>
                      <a:pt x="143" y="144"/>
                      <a:pt x="147" y="144"/>
                    </a:cubicBezTo>
                    <a:cubicBezTo>
                      <a:pt x="158" y="144"/>
                      <a:pt x="158" y="144"/>
                      <a:pt x="158" y="144"/>
                    </a:cubicBezTo>
                    <a:cubicBezTo>
                      <a:pt x="172" y="144"/>
                      <a:pt x="186" y="142"/>
                      <a:pt x="200" y="139"/>
                    </a:cubicBezTo>
                    <a:cubicBezTo>
                      <a:pt x="213" y="134"/>
                      <a:pt x="226" y="129"/>
                      <a:pt x="237" y="122"/>
                    </a:cubicBezTo>
                    <a:cubicBezTo>
                      <a:pt x="248" y="115"/>
                      <a:pt x="259" y="107"/>
                      <a:pt x="268" y="98"/>
                    </a:cubicBezTo>
                    <a:cubicBezTo>
                      <a:pt x="277" y="90"/>
                      <a:pt x="284" y="80"/>
                      <a:pt x="290" y="71"/>
                    </a:cubicBezTo>
                    <a:cubicBezTo>
                      <a:pt x="292" y="66"/>
                      <a:pt x="295" y="62"/>
                      <a:pt x="298" y="57"/>
                    </a:cubicBezTo>
                    <a:cubicBezTo>
                      <a:pt x="300" y="52"/>
                      <a:pt x="302" y="48"/>
                      <a:pt x="304" y="44"/>
                    </a:cubicBezTo>
                    <a:cubicBezTo>
                      <a:pt x="305" y="40"/>
                      <a:pt x="306" y="36"/>
                      <a:pt x="308" y="32"/>
                    </a:cubicBezTo>
                    <a:cubicBezTo>
                      <a:pt x="309" y="28"/>
                      <a:pt x="310" y="24"/>
                      <a:pt x="311" y="21"/>
                    </a:cubicBezTo>
                    <a:cubicBezTo>
                      <a:pt x="313" y="15"/>
                      <a:pt x="313" y="9"/>
                      <a:pt x="314" y="6"/>
                    </a:cubicBezTo>
                    <a:cubicBezTo>
                      <a:pt x="315" y="2"/>
                      <a:pt x="315" y="0"/>
                      <a:pt x="315" y="0"/>
                    </a:cubicBezTo>
                  </a:path>
                </a:pathLst>
              </a:custGeom>
              <a:solidFill>
                <a:srgbClr val="C676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1025;p102">
                <a:extLst>
                  <a:ext uri="{FF2B5EF4-FFF2-40B4-BE49-F238E27FC236}">
                    <a16:creationId xmlns:a16="http://schemas.microsoft.com/office/drawing/2014/main" id="{FC729E96-4D3C-4810-8538-C85B9CA81F90}"/>
                  </a:ext>
                </a:extLst>
              </p:cNvPr>
              <p:cNvSpPr/>
              <p:nvPr/>
            </p:nvSpPr>
            <p:spPr>
              <a:xfrm>
                <a:off x="5470026" y="3650922"/>
                <a:ext cx="2576513" cy="1311275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784" extrusionOk="0">
                    <a:moveTo>
                      <a:pt x="0" y="0"/>
                    </a:moveTo>
                    <a:cubicBezTo>
                      <a:pt x="0" y="0"/>
                      <a:pt x="0" y="10"/>
                      <a:pt x="1" y="28"/>
                    </a:cubicBezTo>
                    <a:cubicBezTo>
                      <a:pt x="2" y="32"/>
                      <a:pt x="2" y="37"/>
                      <a:pt x="2" y="42"/>
                    </a:cubicBezTo>
                    <a:cubicBezTo>
                      <a:pt x="3" y="48"/>
                      <a:pt x="3" y="54"/>
                      <a:pt x="4" y="60"/>
                    </a:cubicBezTo>
                    <a:cubicBezTo>
                      <a:pt x="5" y="66"/>
                      <a:pt x="5" y="73"/>
                      <a:pt x="6" y="81"/>
                    </a:cubicBezTo>
                    <a:cubicBezTo>
                      <a:pt x="7" y="88"/>
                      <a:pt x="8" y="96"/>
                      <a:pt x="10" y="104"/>
                    </a:cubicBezTo>
                    <a:cubicBezTo>
                      <a:pt x="10" y="108"/>
                      <a:pt x="11" y="112"/>
                      <a:pt x="11" y="116"/>
                    </a:cubicBezTo>
                    <a:cubicBezTo>
                      <a:pt x="12" y="121"/>
                      <a:pt x="13" y="125"/>
                      <a:pt x="14" y="129"/>
                    </a:cubicBezTo>
                    <a:cubicBezTo>
                      <a:pt x="16" y="138"/>
                      <a:pt x="17" y="148"/>
                      <a:pt x="20" y="157"/>
                    </a:cubicBezTo>
                    <a:cubicBezTo>
                      <a:pt x="22" y="167"/>
                      <a:pt x="25" y="177"/>
                      <a:pt x="27" y="187"/>
                    </a:cubicBezTo>
                    <a:cubicBezTo>
                      <a:pt x="30" y="198"/>
                      <a:pt x="33" y="208"/>
                      <a:pt x="37" y="219"/>
                    </a:cubicBezTo>
                    <a:cubicBezTo>
                      <a:pt x="51" y="263"/>
                      <a:pt x="70" y="311"/>
                      <a:pt x="98" y="360"/>
                    </a:cubicBezTo>
                    <a:cubicBezTo>
                      <a:pt x="125" y="409"/>
                      <a:pt x="160" y="459"/>
                      <a:pt x="203" y="506"/>
                    </a:cubicBezTo>
                    <a:cubicBezTo>
                      <a:pt x="225" y="530"/>
                      <a:pt x="248" y="553"/>
                      <a:pt x="274" y="575"/>
                    </a:cubicBezTo>
                    <a:cubicBezTo>
                      <a:pt x="287" y="586"/>
                      <a:pt x="300" y="596"/>
                      <a:pt x="314" y="607"/>
                    </a:cubicBezTo>
                    <a:cubicBezTo>
                      <a:pt x="321" y="612"/>
                      <a:pt x="328" y="617"/>
                      <a:pt x="335" y="622"/>
                    </a:cubicBezTo>
                    <a:cubicBezTo>
                      <a:pt x="346" y="629"/>
                      <a:pt x="346" y="629"/>
                      <a:pt x="346" y="629"/>
                    </a:cubicBezTo>
                    <a:cubicBezTo>
                      <a:pt x="357" y="636"/>
                      <a:pt x="357" y="636"/>
                      <a:pt x="357" y="636"/>
                    </a:cubicBezTo>
                    <a:cubicBezTo>
                      <a:pt x="415" y="674"/>
                      <a:pt x="481" y="704"/>
                      <a:pt x="551" y="726"/>
                    </a:cubicBezTo>
                    <a:cubicBezTo>
                      <a:pt x="586" y="736"/>
                      <a:pt x="622" y="744"/>
                      <a:pt x="659" y="750"/>
                    </a:cubicBezTo>
                    <a:cubicBezTo>
                      <a:pt x="696" y="755"/>
                      <a:pt x="733" y="757"/>
                      <a:pt x="770" y="758"/>
                    </a:cubicBezTo>
                    <a:cubicBezTo>
                      <a:pt x="808" y="757"/>
                      <a:pt x="844" y="755"/>
                      <a:pt x="881" y="750"/>
                    </a:cubicBezTo>
                    <a:cubicBezTo>
                      <a:pt x="918" y="744"/>
                      <a:pt x="954" y="736"/>
                      <a:pt x="989" y="726"/>
                    </a:cubicBezTo>
                    <a:cubicBezTo>
                      <a:pt x="1059" y="704"/>
                      <a:pt x="1125" y="674"/>
                      <a:pt x="1183" y="636"/>
                    </a:cubicBezTo>
                    <a:cubicBezTo>
                      <a:pt x="1194" y="629"/>
                      <a:pt x="1194" y="629"/>
                      <a:pt x="1194" y="629"/>
                    </a:cubicBezTo>
                    <a:cubicBezTo>
                      <a:pt x="1205" y="622"/>
                      <a:pt x="1205" y="622"/>
                      <a:pt x="1205" y="622"/>
                    </a:cubicBezTo>
                    <a:cubicBezTo>
                      <a:pt x="1212" y="617"/>
                      <a:pt x="1219" y="612"/>
                      <a:pt x="1226" y="607"/>
                    </a:cubicBezTo>
                    <a:cubicBezTo>
                      <a:pt x="1240" y="596"/>
                      <a:pt x="1253" y="586"/>
                      <a:pt x="1266" y="575"/>
                    </a:cubicBezTo>
                    <a:cubicBezTo>
                      <a:pt x="1292" y="553"/>
                      <a:pt x="1315" y="530"/>
                      <a:pt x="1337" y="506"/>
                    </a:cubicBezTo>
                    <a:cubicBezTo>
                      <a:pt x="1380" y="459"/>
                      <a:pt x="1415" y="409"/>
                      <a:pt x="1442" y="360"/>
                    </a:cubicBezTo>
                    <a:cubicBezTo>
                      <a:pt x="1470" y="311"/>
                      <a:pt x="1489" y="263"/>
                      <a:pt x="1503" y="219"/>
                    </a:cubicBezTo>
                    <a:cubicBezTo>
                      <a:pt x="1507" y="208"/>
                      <a:pt x="1510" y="198"/>
                      <a:pt x="1513" y="187"/>
                    </a:cubicBezTo>
                    <a:cubicBezTo>
                      <a:pt x="1515" y="177"/>
                      <a:pt x="1518" y="167"/>
                      <a:pt x="1520" y="157"/>
                    </a:cubicBezTo>
                    <a:cubicBezTo>
                      <a:pt x="1523" y="148"/>
                      <a:pt x="1524" y="138"/>
                      <a:pt x="1526" y="129"/>
                    </a:cubicBezTo>
                    <a:cubicBezTo>
                      <a:pt x="1527" y="125"/>
                      <a:pt x="1528" y="121"/>
                      <a:pt x="1529" y="116"/>
                    </a:cubicBezTo>
                    <a:cubicBezTo>
                      <a:pt x="1529" y="112"/>
                      <a:pt x="1530" y="108"/>
                      <a:pt x="1530" y="104"/>
                    </a:cubicBezTo>
                    <a:cubicBezTo>
                      <a:pt x="1532" y="96"/>
                      <a:pt x="1533" y="88"/>
                      <a:pt x="1534" y="81"/>
                    </a:cubicBezTo>
                    <a:cubicBezTo>
                      <a:pt x="1535" y="73"/>
                      <a:pt x="1535" y="66"/>
                      <a:pt x="1536" y="60"/>
                    </a:cubicBezTo>
                    <a:cubicBezTo>
                      <a:pt x="1537" y="54"/>
                      <a:pt x="1537" y="48"/>
                      <a:pt x="1538" y="42"/>
                    </a:cubicBezTo>
                    <a:cubicBezTo>
                      <a:pt x="1538" y="37"/>
                      <a:pt x="1538" y="32"/>
                      <a:pt x="1539" y="28"/>
                    </a:cubicBezTo>
                    <a:cubicBezTo>
                      <a:pt x="1540" y="10"/>
                      <a:pt x="1540" y="0"/>
                      <a:pt x="1540" y="0"/>
                    </a:cubicBezTo>
                    <a:cubicBezTo>
                      <a:pt x="1540" y="0"/>
                      <a:pt x="1540" y="10"/>
                      <a:pt x="1540" y="28"/>
                    </a:cubicBezTo>
                    <a:cubicBezTo>
                      <a:pt x="1540" y="32"/>
                      <a:pt x="1540" y="37"/>
                      <a:pt x="1540" y="42"/>
                    </a:cubicBezTo>
                    <a:cubicBezTo>
                      <a:pt x="1540" y="48"/>
                      <a:pt x="1540" y="54"/>
                      <a:pt x="1539" y="60"/>
                    </a:cubicBezTo>
                    <a:cubicBezTo>
                      <a:pt x="1539" y="67"/>
                      <a:pt x="1539" y="74"/>
                      <a:pt x="1538" y="81"/>
                    </a:cubicBezTo>
                    <a:cubicBezTo>
                      <a:pt x="1537" y="88"/>
                      <a:pt x="1536" y="96"/>
                      <a:pt x="1536" y="104"/>
                    </a:cubicBezTo>
                    <a:cubicBezTo>
                      <a:pt x="1535" y="109"/>
                      <a:pt x="1535" y="113"/>
                      <a:pt x="1534" y="117"/>
                    </a:cubicBezTo>
                    <a:cubicBezTo>
                      <a:pt x="1533" y="121"/>
                      <a:pt x="1533" y="126"/>
                      <a:pt x="1532" y="130"/>
                    </a:cubicBezTo>
                    <a:cubicBezTo>
                      <a:pt x="1531" y="139"/>
                      <a:pt x="1529" y="149"/>
                      <a:pt x="1527" y="159"/>
                    </a:cubicBezTo>
                    <a:cubicBezTo>
                      <a:pt x="1525" y="169"/>
                      <a:pt x="1523" y="179"/>
                      <a:pt x="1521" y="189"/>
                    </a:cubicBezTo>
                    <a:cubicBezTo>
                      <a:pt x="1519" y="200"/>
                      <a:pt x="1515" y="211"/>
                      <a:pt x="1513" y="222"/>
                    </a:cubicBezTo>
                    <a:cubicBezTo>
                      <a:pt x="1500" y="267"/>
                      <a:pt x="1482" y="316"/>
                      <a:pt x="1456" y="367"/>
                    </a:cubicBezTo>
                    <a:cubicBezTo>
                      <a:pt x="1430" y="418"/>
                      <a:pt x="1395" y="470"/>
                      <a:pt x="1352" y="519"/>
                    </a:cubicBezTo>
                    <a:cubicBezTo>
                      <a:pt x="1330" y="544"/>
                      <a:pt x="1306" y="568"/>
                      <a:pt x="1280" y="591"/>
                    </a:cubicBezTo>
                    <a:cubicBezTo>
                      <a:pt x="1267" y="603"/>
                      <a:pt x="1253" y="613"/>
                      <a:pt x="1240" y="624"/>
                    </a:cubicBezTo>
                    <a:cubicBezTo>
                      <a:pt x="1233" y="630"/>
                      <a:pt x="1225" y="635"/>
                      <a:pt x="1218" y="640"/>
                    </a:cubicBezTo>
                    <a:cubicBezTo>
                      <a:pt x="1207" y="648"/>
                      <a:pt x="1207" y="648"/>
                      <a:pt x="1207" y="648"/>
                    </a:cubicBezTo>
                    <a:cubicBezTo>
                      <a:pt x="1196" y="655"/>
                      <a:pt x="1196" y="655"/>
                      <a:pt x="1196" y="655"/>
                    </a:cubicBezTo>
                    <a:cubicBezTo>
                      <a:pt x="1136" y="695"/>
                      <a:pt x="1068" y="728"/>
                      <a:pt x="996" y="750"/>
                    </a:cubicBezTo>
                    <a:cubicBezTo>
                      <a:pt x="960" y="761"/>
                      <a:pt x="923" y="769"/>
                      <a:pt x="885" y="775"/>
                    </a:cubicBezTo>
                    <a:cubicBezTo>
                      <a:pt x="847" y="781"/>
                      <a:pt x="808" y="783"/>
                      <a:pt x="770" y="784"/>
                    </a:cubicBezTo>
                    <a:cubicBezTo>
                      <a:pt x="741" y="783"/>
                      <a:pt x="741" y="783"/>
                      <a:pt x="741" y="783"/>
                    </a:cubicBezTo>
                    <a:cubicBezTo>
                      <a:pt x="732" y="783"/>
                      <a:pt x="722" y="782"/>
                      <a:pt x="712" y="781"/>
                    </a:cubicBezTo>
                    <a:cubicBezTo>
                      <a:pt x="703" y="780"/>
                      <a:pt x="693" y="780"/>
                      <a:pt x="684" y="779"/>
                    </a:cubicBezTo>
                    <a:cubicBezTo>
                      <a:pt x="655" y="775"/>
                      <a:pt x="655" y="775"/>
                      <a:pt x="655" y="775"/>
                    </a:cubicBezTo>
                    <a:cubicBezTo>
                      <a:pt x="617" y="769"/>
                      <a:pt x="580" y="761"/>
                      <a:pt x="544" y="750"/>
                    </a:cubicBezTo>
                    <a:cubicBezTo>
                      <a:pt x="472" y="728"/>
                      <a:pt x="404" y="695"/>
                      <a:pt x="344" y="655"/>
                    </a:cubicBezTo>
                    <a:cubicBezTo>
                      <a:pt x="333" y="648"/>
                      <a:pt x="333" y="648"/>
                      <a:pt x="333" y="648"/>
                    </a:cubicBezTo>
                    <a:cubicBezTo>
                      <a:pt x="322" y="640"/>
                      <a:pt x="322" y="640"/>
                      <a:pt x="322" y="640"/>
                    </a:cubicBezTo>
                    <a:cubicBezTo>
                      <a:pt x="315" y="635"/>
                      <a:pt x="307" y="630"/>
                      <a:pt x="300" y="624"/>
                    </a:cubicBezTo>
                    <a:cubicBezTo>
                      <a:pt x="287" y="613"/>
                      <a:pt x="273" y="603"/>
                      <a:pt x="260" y="591"/>
                    </a:cubicBezTo>
                    <a:cubicBezTo>
                      <a:pt x="234" y="568"/>
                      <a:pt x="210" y="544"/>
                      <a:pt x="188" y="519"/>
                    </a:cubicBezTo>
                    <a:cubicBezTo>
                      <a:pt x="145" y="470"/>
                      <a:pt x="110" y="418"/>
                      <a:pt x="84" y="367"/>
                    </a:cubicBezTo>
                    <a:cubicBezTo>
                      <a:pt x="58" y="316"/>
                      <a:pt x="40" y="267"/>
                      <a:pt x="27" y="222"/>
                    </a:cubicBezTo>
                    <a:cubicBezTo>
                      <a:pt x="25" y="211"/>
                      <a:pt x="21" y="200"/>
                      <a:pt x="19" y="189"/>
                    </a:cubicBezTo>
                    <a:cubicBezTo>
                      <a:pt x="17" y="179"/>
                      <a:pt x="15" y="169"/>
                      <a:pt x="13" y="159"/>
                    </a:cubicBezTo>
                    <a:cubicBezTo>
                      <a:pt x="11" y="149"/>
                      <a:pt x="9" y="139"/>
                      <a:pt x="8" y="130"/>
                    </a:cubicBezTo>
                    <a:cubicBezTo>
                      <a:pt x="7" y="126"/>
                      <a:pt x="7" y="121"/>
                      <a:pt x="6" y="117"/>
                    </a:cubicBezTo>
                    <a:cubicBezTo>
                      <a:pt x="5" y="113"/>
                      <a:pt x="5" y="109"/>
                      <a:pt x="4" y="104"/>
                    </a:cubicBezTo>
                    <a:cubicBezTo>
                      <a:pt x="4" y="96"/>
                      <a:pt x="3" y="88"/>
                      <a:pt x="2" y="81"/>
                    </a:cubicBezTo>
                    <a:cubicBezTo>
                      <a:pt x="1" y="74"/>
                      <a:pt x="1" y="67"/>
                      <a:pt x="1" y="60"/>
                    </a:cubicBezTo>
                    <a:cubicBezTo>
                      <a:pt x="0" y="54"/>
                      <a:pt x="0" y="48"/>
                      <a:pt x="0" y="42"/>
                    </a:cubicBezTo>
                    <a:cubicBezTo>
                      <a:pt x="0" y="37"/>
                      <a:pt x="0" y="32"/>
                      <a:pt x="0" y="28"/>
                    </a:cubicBezTo>
                    <a:cubicBezTo>
                      <a:pt x="0" y="10"/>
                      <a:pt x="0" y="0"/>
                      <a:pt x="0" y="0"/>
                    </a:cubicBezTo>
                  </a:path>
                </a:pathLst>
              </a:custGeom>
              <a:solidFill>
                <a:srgbClr val="C676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1026;p102">
                <a:extLst>
                  <a:ext uri="{FF2B5EF4-FFF2-40B4-BE49-F238E27FC236}">
                    <a16:creationId xmlns:a16="http://schemas.microsoft.com/office/drawing/2014/main" id="{06527E0A-6C4B-420E-9091-79D172ECD22A}"/>
                  </a:ext>
                </a:extLst>
              </p:cNvPr>
              <p:cNvSpPr/>
              <p:nvPr/>
            </p:nvSpPr>
            <p:spPr>
              <a:xfrm>
                <a:off x="5743076" y="2615872"/>
                <a:ext cx="2030413" cy="103505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619" extrusionOk="0">
                    <a:moveTo>
                      <a:pt x="1213" y="619"/>
                    </a:moveTo>
                    <a:cubicBezTo>
                      <a:pt x="1213" y="619"/>
                      <a:pt x="1213" y="612"/>
                      <a:pt x="1212" y="598"/>
                    </a:cubicBezTo>
                    <a:cubicBezTo>
                      <a:pt x="1212" y="591"/>
                      <a:pt x="1211" y="583"/>
                      <a:pt x="1210" y="573"/>
                    </a:cubicBezTo>
                    <a:cubicBezTo>
                      <a:pt x="1209" y="568"/>
                      <a:pt x="1209" y="562"/>
                      <a:pt x="1208" y="556"/>
                    </a:cubicBezTo>
                    <a:cubicBezTo>
                      <a:pt x="1207" y="551"/>
                      <a:pt x="1206" y="545"/>
                      <a:pt x="1205" y="538"/>
                    </a:cubicBezTo>
                    <a:cubicBezTo>
                      <a:pt x="1201" y="513"/>
                      <a:pt x="1195" y="482"/>
                      <a:pt x="1183" y="448"/>
                    </a:cubicBezTo>
                    <a:cubicBezTo>
                      <a:pt x="1172" y="413"/>
                      <a:pt x="1156" y="376"/>
                      <a:pt x="1135" y="337"/>
                    </a:cubicBezTo>
                    <a:cubicBezTo>
                      <a:pt x="1114" y="299"/>
                      <a:pt x="1086" y="260"/>
                      <a:pt x="1052" y="222"/>
                    </a:cubicBezTo>
                    <a:cubicBezTo>
                      <a:pt x="1035" y="204"/>
                      <a:pt x="1016" y="186"/>
                      <a:pt x="996" y="169"/>
                    </a:cubicBezTo>
                    <a:cubicBezTo>
                      <a:pt x="986" y="160"/>
                      <a:pt x="975" y="152"/>
                      <a:pt x="965" y="144"/>
                    </a:cubicBezTo>
                    <a:cubicBezTo>
                      <a:pt x="959" y="140"/>
                      <a:pt x="954" y="136"/>
                      <a:pt x="948" y="132"/>
                    </a:cubicBezTo>
                    <a:cubicBezTo>
                      <a:pt x="940" y="127"/>
                      <a:pt x="940" y="127"/>
                      <a:pt x="940" y="127"/>
                    </a:cubicBezTo>
                    <a:cubicBezTo>
                      <a:pt x="931" y="121"/>
                      <a:pt x="931" y="121"/>
                      <a:pt x="931" y="121"/>
                    </a:cubicBezTo>
                    <a:cubicBezTo>
                      <a:pt x="885" y="91"/>
                      <a:pt x="833" y="68"/>
                      <a:pt x="778" y="51"/>
                    </a:cubicBezTo>
                    <a:cubicBezTo>
                      <a:pt x="751" y="43"/>
                      <a:pt x="723" y="37"/>
                      <a:pt x="694" y="32"/>
                    </a:cubicBezTo>
                    <a:cubicBezTo>
                      <a:pt x="665" y="28"/>
                      <a:pt x="636" y="26"/>
                      <a:pt x="607" y="26"/>
                    </a:cubicBezTo>
                    <a:cubicBezTo>
                      <a:pt x="577" y="27"/>
                      <a:pt x="549" y="28"/>
                      <a:pt x="520" y="32"/>
                    </a:cubicBezTo>
                    <a:cubicBezTo>
                      <a:pt x="491" y="37"/>
                      <a:pt x="463" y="43"/>
                      <a:pt x="436" y="51"/>
                    </a:cubicBezTo>
                    <a:cubicBezTo>
                      <a:pt x="381" y="68"/>
                      <a:pt x="329" y="91"/>
                      <a:pt x="283" y="121"/>
                    </a:cubicBezTo>
                    <a:cubicBezTo>
                      <a:pt x="274" y="127"/>
                      <a:pt x="274" y="127"/>
                      <a:pt x="274" y="127"/>
                    </a:cubicBezTo>
                    <a:cubicBezTo>
                      <a:pt x="266" y="132"/>
                      <a:pt x="266" y="132"/>
                      <a:pt x="266" y="132"/>
                    </a:cubicBezTo>
                    <a:cubicBezTo>
                      <a:pt x="260" y="136"/>
                      <a:pt x="255" y="140"/>
                      <a:pt x="249" y="144"/>
                    </a:cubicBezTo>
                    <a:cubicBezTo>
                      <a:pt x="239" y="152"/>
                      <a:pt x="228" y="160"/>
                      <a:pt x="218" y="169"/>
                    </a:cubicBezTo>
                    <a:cubicBezTo>
                      <a:pt x="198" y="186"/>
                      <a:pt x="179" y="204"/>
                      <a:pt x="162" y="222"/>
                    </a:cubicBezTo>
                    <a:cubicBezTo>
                      <a:pt x="128" y="260"/>
                      <a:pt x="100" y="299"/>
                      <a:pt x="79" y="337"/>
                    </a:cubicBezTo>
                    <a:cubicBezTo>
                      <a:pt x="58" y="376"/>
                      <a:pt x="42" y="413"/>
                      <a:pt x="31" y="448"/>
                    </a:cubicBezTo>
                    <a:cubicBezTo>
                      <a:pt x="19" y="482"/>
                      <a:pt x="13" y="513"/>
                      <a:pt x="9" y="538"/>
                    </a:cubicBezTo>
                    <a:cubicBezTo>
                      <a:pt x="8" y="545"/>
                      <a:pt x="7" y="551"/>
                      <a:pt x="6" y="556"/>
                    </a:cubicBezTo>
                    <a:cubicBezTo>
                      <a:pt x="5" y="562"/>
                      <a:pt x="5" y="568"/>
                      <a:pt x="4" y="573"/>
                    </a:cubicBezTo>
                    <a:cubicBezTo>
                      <a:pt x="3" y="583"/>
                      <a:pt x="2" y="591"/>
                      <a:pt x="2" y="598"/>
                    </a:cubicBezTo>
                    <a:cubicBezTo>
                      <a:pt x="1" y="612"/>
                      <a:pt x="1" y="619"/>
                      <a:pt x="1" y="619"/>
                    </a:cubicBezTo>
                    <a:cubicBezTo>
                      <a:pt x="1" y="619"/>
                      <a:pt x="1" y="612"/>
                      <a:pt x="0" y="598"/>
                    </a:cubicBezTo>
                    <a:cubicBezTo>
                      <a:pt x="0" y="591"/>
                      <a:pt x="1" y="582"/>
                      <a:pt x="1" y="572"/>
                    </a:cubicBezTo>
                    <a:cubicBezTo>
                      <a:pt x="1" y="567"/>
                      <a:pt x="1" y="562"/>
                      <a:pt x="2" y="556"/>
                    </a:cubicBezTo>
                    <a:cubicBezTo>
                      <a:pt x="2" y="550"/>
                      <a:pt x="3" y="544"/>
                      <a:pt x="4" y="538"/>
                    </a:cubicBezTo>
                    <a:cubicBezTo>
                      <a:pt x="7" y="512"/>
                      <a:pt x="12" y="480"/>
                      <a:pt x="21" y="445"/>
                    </a:cubicBezTo>
                    <a:cubicBezTo>
                      <a:pt x="31" y="409"/>
                      <a:pt x="45" y="370"/>
                      <a:pt x="66" y="330"/>
                    </a:cubicBezTo>
                    <a:cubicBezTo>
                      <a:pt x="86" y="290"/>
                      <a:pt x="114" y="249"/>
                      <a:pt x="148" y="209"/>
                    </a:cubicBezTo>
                    <a:cubicBezTo>
                      <a:pt x="165" y="190"/>
                      <a:pt x="183" y="171"/>
                      <a:pt x="204" y="153"/>
                    </a:cubicBezTo>
                    <a:cubicBezTo>
                      <a:pt x="224" y="134"/>
                      <a:pt x="247" y="118"/>
                      <a:pt x="270" y="102"/>
                    </a:cubicBezTo>
                    <a:cubicBezTo>
                      <a:pt x="318" y="70"/>
                      <a:pt x="371" y="44"/>
                      <a:pt x="428" y="27"/>
                    </a:cubicBezTo>
                    <a:cubicBezTo>
                      <a:pt x="457" y="18"/>
                      <a:pt x="486" y="12"/>
                      <a:pt x="516" y="7"/>
                    </a:cubicBezTo>
                    <a:cubicBezTo>
                      <a:pt x="546" y="2"/>
                      <a:pt x="577" y="0"/>
                      <a:pt x="607" y="0"/>
                    </a:cubicBezTo>
                    <a:cubicBezTo>
                      <a:pt x="638" y="0"/>
                      <a:pt x="668" y="2"/>
                      <a:pt x="698" y="7"/>
                    </a:cubicBezTo>
                    <a:cubicBezTo>
                      <a:pt x="728" y="12"/>
                      <a:pt x="757" y="18"/>
                      <a:pt x="786" y="27"/>
                    </a:cubicBezTo>
                    <a:cubicBezTo>
                      <a:pt x="843" y="44"/>
                      <a:pt x="896" y="70"/>
                      <a:pt x="944" y="102"/>
                    </a:cubicBezTo>
                    <a:cubicBezTo>
                      <a:pt x="953" y="108"/>
                      <a:pt x="953" y="108"/>
                      <a:pt x="953" y="108"/>
                    </a:cubicBezTo>
                    <a:cubicBezTo>
                      <a:pt x="961" y="114"/>
                      <a:pt x="961" y="114"/>
                      <a:pt x="961" y="114"/>
                    </a:cubicBezTo>
                    <a:cubicBezTo>
                      <a:pt x="967" y="118"/>
                      <a:pt x="973" y="122"/>
                      <a:pt x="978" y="126"/>
                    </a:cubicBezTo>
                    <a:cubicBezTo>
                      <a:pt x="989" y="135"/>
                      <a:pt x="1000" y="143"/>
                      <a:pt x="1010" y="153"/>
                    </a:cubicBezTo>
                    <a:cubicBezTo>
                      <a:pt x="1031" y="171"/>
                      <a:pt x="1049" y="190"/>
                      <a:pt x="1066" y="209"/>
                    </a:cubicBezTo>
                    <a:cubicBezTo>
                      <a:pt x="1100" y="249"/>
                      <a:pt x="1128" y="290"/>
                      <a:pt x="1148" y="330"/>
                    </a:cubicBezTo>
                    <a:cubicBezTo>
                      <a:pt x="1169" y="370"/>
                      <a:pt x="1183" y="410"/>
                      <a:pt x="1193" y="445"/>
                    </a:cubicBezTo>
                    <a:cubicBezTo>
                      <a:pt x="1202" y="480"/>
                      <a:pt x="1207" y="512"/>
                      <a:pt x="1210" y="538"/>
                    </a:cubicBezTo>
                    <a:cubicBezTo>
                      <a:pt x="1211" y="544"/>
                      <a:pt x="1212" y="550"/>
                      <a:pt x="1212" y="556"/>
                    </a:cubicBezTo>
                    <a:cubicBezTo>
                      <a:pt x="1213" y="562"/>
                      <a:pt x="1213" y="567"/>
                      <a:pt x="1213" y="572"/>
                    </a:cubicBezTo>
                    <a:cubicBezTo>
                      <a:pt x="1213" y="582"/>
                      <a:pt x="1214" y="591"/>
                      <a:pt x="1214" y="598"/>
                    </a:cubicBezTo>
                    <a:cubicBezTo>
                      <a:pt x="1213" y="612"/>
                      <a:pt x="1213" y="619"/>
                      <a:pt x="1213" y="619"/>
                    </a:cubicBezTo>
                  </a:path>
                </a:pathLst>
              </a:custGeom>
              <a:solidFill>
                <a:srgbClr val="A5222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1027;p102">
                <a:extLst>
                  <a:ext uri="{FF2B5EF4-FFF2-40B4-BE49-F238E27FC236}">
                    <a16:creationId xmlns:a16="http://schemas.microsoft.com/office/drawing/2014/main" id="{95FEB0BE-B307-4ECA-9069-296D9F6C4DD6}"/>
                  </a:ext>
                </a:extLst>
              </p:cNvPr>
              <p:cNvSpPr/>
              <p:nvPr/>
            </p:nvSpPr>
            <p:spPr>
              <a:xfrm>
                <a:off x="5743076" y="2615872"/>
                <a:ext cx="2030413" cy="103505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619" extrusionOk="0">
                    <a:moveTo>
                      <a:pt x="1213" y="619"/>
                    </a:moveTo>
                    <a:cubicBezTo>
                      <a:pt x="1213" y="619"/>
                      <a:pt x="1213" y="612"/>
                      <a:pt x="1212" y="598"/>
                    </a:cubicBezTo>
                    <a:cubicBezTo>
                      <a:pt x="1212" y="591"/>
                      <a:pt x="1211" y="583"/>
                      <a:pt x="1210" y="573"/>
                    </a:cubicBezTo>
                    <a:cubicBezTo>
                      <a:pt x="1209" y="568"/>
                      <a:pt x="1209" y="562"/>
                      <a:pt x="1208" y="556"/>
                    </a:cubicBezTo>
                    <a:cubicBezTo>
                      <a:pt x="1207" y="551"/>
                      <a:pt x="1206" y="545"/>
                      <a:pt x="1205" y="538"/>
                    </a:cubicBezTo>
                    <a:cubicBezTo>
                      <a:pt x="1201" y="513"/>
                      <a:pt x="1195" y="482"/>
                      <a:pt x="1183" y="448"/>
                    </a:cubicBezTo>
                    <a:cubicBezTo>
                      <a:pt x="1172" y="413"/>
                      <a:pt x="1156" y="376"/>
                      <a:pt x="1135" y="337"/>
                    </a:cubicBezTo>
                    <a:cubicBezTo>
                      <a:pt x="1114" y="299"/>
                      <a:pt x="1086" y="260"/>
                      <a:pt x="1052" y="222"/>
                    </a:cubicBezTo>
                    <a:cubicBezTo>
                      <a:pt x="1035" y="204"/>
                      <a:pt x="1016" y="186"/>
                      <a:pt x="996" y="169"/>
                    </a:cubicBezTo>
                    <a:cubicBezTo>
                      <a:pt x="986" y="160"/>
                      <a:pt x="975" y="152"/>
                      <a:pt x="965" y="144"/>
                    </a:cubicBezTo>
                    <a:cubicBezTo>
                      <a:pt x="959" y="140"/>
                      <a:pt x="954" y="136"/>
                      <a:pt x="948" y="132"/>
                    </a:cubicBezTo>
                    <a:cubicBezTo>
                      <a:pt x="940" y="127"/>
                      <a:pt x="940" y="127"/>
                      <a:pt x="940" y="127"/>
                    </a:cubicBezTo>
                    <a:cubicBezTo>
                      <a:pt x="931" y="121"/>
                      <a:pt x="931" y="121"/>
                      <a:pt x="931" y="121"/>
                    </a:cubicBezTo>
                    <a:cubicBezTo>
                      <a:pt x="885" y="91"/>
                      <a:pt x="833" y="68"/>
                      <a:pt x="778" y="51"/>
                    </a:cubicBezTo>
                    <a:cubicBezTo>
                      <a:pt x="751" y="43"/>
                      <a:pt x="723" y="37"/>
                      <a:pt x="694" y="32"/>
                    </a:cubicBezTo>
                    <a:cubicBezTo>
                      <a:pt x="665" y="28"/>
                      <a:pt x="636" y="26"/>
                      <a:pt x="607" y="26"/>
                    </a:cubicBezTo>
                    <a:cubicBezTo>
                      <a:pt x="577" y="27"/>
                      <a:pt x="549" y="28"/>
                      <a:pt x="520" y="32"/>
                    </a:cubicBezTo>
                    <a:cubicBezTo>
                      <a:pt x="491" y="37"/>
                      <a:pt x="463" y="43"/>
                      <a:pt x="436" y="51"/>
                    </a:cubicBezTo>
                    <a:cubicBezTo>
                      <a:pt x="381" y="68"/>
                      <a:pt x="329" y="91"/>
                      <a:pt x="283" y="121"/>
                    </a:cubicBezTo>
                    <a:cubicBezTo>
                      <a:pt x="274" y="127"/>
                      <a:pt x="274" y="127"/>
                      <a:pt x="274" y="127"/>
                    </a:cubicBezTo>
                    <a:cubicBezTo>
                      <a:pt x="266" y="132"/>
                      <a:pt x="266" y="132"/>
                      <a:pt x="266" y="132"/>
                    </a:cubicBezTo>
                    <a:cubicBezTo>
                      <a:pt x="260" y="136"/>
                      <a:pt x="255" y="140"/>
                      <a:pt x="249" y="144"/>
                    </a:cubicBezTo>
                    <a:cubicBezTo>
                      <a:pt x="239" y="152"/>
                      <a:pt x="228" y="160"/>
                      <a:pt x="218" y="169"/>
                    </a:cubicBezTo>
                    <a:cubicBezTo>
                      <a:pt x="198" y="186"/>
                      <a:pt x="179" y="204"/>
                      <a:pt x="162" y="222"/>
                    </a:cubicBezTo>
                    <a:cubicBezTo>
                      <a:pt x="128" y="260"/>
                      <a:pt x="100" y="299"/>
                      <a:pt x="79" y="337"/>
                    </a:cubicBezTo>
                    <a:cubicBezTo>
                      <a:pt x="58" y="376"/>
                      <a:pt x="42" y="413"/>
                      <a:pt x="31" y="448"/>
                    </a:cubicBezTo>
                    <a:cubicBezTo>
                      <a:pt x="19" y="482"/>
                      <a:pt x="13" y="513"/>
                      <a:pt x="9" y="538"/>
                    </a:cubicBezTo>
                    <a:cubicBezTo>
                      <a:pt x="8" y="545"/>
                      <a:pt x="7" y="551"/>
                      <a:pt x="6" y="556"/>
                    </a:cubicBezTo>
                    <a:cubicBezTo>
                      <a:pt x="5" y="562"/>
                      <a:pt x="5" y="568"/>
                      <a:pt x="4" y="573"/>
                    </a:cubicBezTo>
                    <a:cubicBezTo>
                      <a:pt x="3" y="583"/>
                      <a:pt x="2" y="591"/>
                      <a:pt x="2" y="598"/>
                    </a:cubicBezTo>
                    <a:cubicBezTo>
                      <a:pt x="1" y="612"/>
                      <a:pt x="1" y="619"/>
                      <a:pt x="1" y="619"/>
                    </a:cubicBezTo>
                    <a:cubicBezTo>
                      <a:pt x="1" y="619"/>
                      <a:pt x="1" y="612"/>
                      <a:pt x="0" y="598"/>
                    </a:cubicBezTo>
                    <a:cubicBezTo>
                      <a:pt x="0" y="591"/>
                      <a:pt x="1" y="582"/>
                      <a:pt x="1" y="572"/>
                    </a:cubicBezTo>
                    <a:cubicBezTo>
                      <a:pt x="1" y="567"/>
                      <a:pt x="1" y="562"/>
                      <a:pt x="2" y="556"/>
                    </a:cubicBezTo>
                    <a:cubicBezTo>
                      <a:pt x="2" y="550"/>
                      <a:pt x="3" y="544"/>
                      <a:pt x="4" y="538"/>
                    </a:cubicBezTo>
                    <a:cubicBezTo>
                      <a:pt x="7" y="512"/>
                      <a:pt x="12" y="480"/>
                      <a:pt x="21" y="445"/>
                    </a:cubicBezTo>
                    <a:cubicBezTo>
                      <a:pt x="31" y="409"/>
                      <a:pt x="45" y="370"/>
                      <a:pt x="66" y="330"/>
                    </a:cubicBezTo>
                    <a:cubicBezTo>
                      <a:pt x="86" y="290"/>
                      <a:pt x="114" y="249"/>
                      <a:pt x="148" y="209"/>
                    </a:cubicBezTo>
                    <a:cubicBezTo>
                      <a:pt x="165" y="190"/>
                      <a:pt x="183" y="171"/>
                      <a:pt x="204" y="153"/>
                    </a:cubicBezTo>
                    <a:cubicBezTo>
                      <a:pt x="224" y="134"/>
                      <a:pt x="247" y="118"/>
                      <a:pt x="270" y="102"/>
                    </a:cubicBezTo>
                    <a:cubicBezTo>
                      <a:pt x="318" y="70"/>
                      <a:pt x="371" y="44"/>
                      <a:pt x="428" y="27"/>
                    </a:cubicBezTo>
                    <a:cubicBezTo>
                      <a:pt x="457" y="18"/>
                      <a:pt x="486" y="12"/>
                      <a:pt x="516" y="7"/>
                    </a:cubicBezTo>
                    <a:cubicBezTo>
                      <a:pt x="546" y="2"/>
                      <a:pt x="577" y="0"/>
                      <a:pt x="607" y="0"/>
                    </a:cubicBezTo>
                    <a:cubicBezTo>
                      <a:pt x="638" y="0"/>
                      <a:pt x="668" y="2"/>
                      <a:pt x="698" y="7"/>
                    </a:cubicBezTo>
                    <a:cubicBezTo>
                      <a:pt x="728" y="12"/>
                      <a:pt x="757" y="18"/>
                      <a:pt x="786" y="27"/>
                    </a:cubicBezTo>
                    <a:cubicBezTo>
                      <a:pt x="843" y="44"/>
                      <a:pt x="896" y="70"/>
                      <a:pt x="944" y="102"/>
                    </a:cubicBezTo>
                    <a:cubicBezTo>
                      <a:pt x="953" y="108"/>
                      <a:pt x="953" y="108"/>
                      <a:pt x="953" y="108"/>
                    </a:cubicBezTo>
                    <a:cubicBezTo>
                      <a:pt x="961" y="114"/>
                      <a:pt x="961" y="114"/>
                      <a:pt x="961" y="114"/>
                    </a:cubicBezTo>
                    <a:cubicBezTo>
                      <a:pt x="967" y="118"/>
                      <a:pt x="973" y="122"/>
                      <a:pt x="978" y="126"/>
                    </a:cubicBezTo>
                    <a:cubicBezTo>
                      <a:pt x="989" y="135"/>
                      <a:pt x="1000" y="143"/>
                      <a:pt x="1010" y="153"/>
                    </a:cubicBezTo>
                    <a:cubicBezTo>
                      <a:pt x="1031" y="171"/>
                      <a:pt x="1049" y="190"/>
                      <a:pt x="1066" y="209"/>
                    </a:cubicBezTo>
                    <a:cubicBezTo>
                      <a:pt x="1100" y="249"/>
                      <a:pt x="1128" y="290"/>
                      <a:pt x="1148" y="330"/>
                    </a:cubicBezTo>
                    <a:cubicBezTo>
                      <a:pt x="1169" y="370"/>
                      <a:pt x="1183" y="410"/>
                      <a:pt x="1193" y="445"/>
                    </a:cubicBezTo>
                    <a:cubicBezTo>
                      <a:pt x="1202" y="480"/>
                      <a:pt x="1207" y="512"/>
                      <a:pt x="1210" y="538"/>
                    </a:cubicBezTo>
                    <a:cubicBezTo>
                      <a:pt x="1211" y="544"/>
                      <a:pt x="1212" y="550"/>
                      <a:pt x="1212" y="556"/>
                    </a:cubicBezTo>
                    <a:cubicBezTo>
                      <a:pt x="1213" y="562"/>
                      <a:pt x="1213" y="567"/>
                      <a:pt x="1213" y="572"/>
                    </a:cubicBezTo>
                    <a:cubicBezTo>
                      <a:pt x="1213" y="582"/>
                      <a:pt x="1214" y="591"/>
                      <a:pt x="1214" y="598"/>
                    </a:cubicBezTo>
                    <a:cubicBezTo>
                      <a:pt x="1213" y="612"/>
                      <a:pt x="1213" y="619"/>
                      <a:pt x="1213" y="619"/>
                    </a:cubicBezTo>
                  </a:path>
                </a:pathLst>
              </a:custGeom>
              <a:solidFill>
                <a:srgbClr val="C676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1028;p102">
                <a:extLst>
                  <a:ext uri="{FF2B5EF4-FFF2-40B4-BE49-F238E27FC236}">
                    <a16:creationId xmlns:a16="http://schemas.microsoft.com/office/drawing/2014/main" id="{8549A3DA-46B1-4D2D-88B2-291CDA27F32C}"/>
                  </a:ext>
                </a:extLst>
              </p:cNvPr>
              <p:cNvSpPr/>
              <p:nvPr/>
            </p:nvSpPr>
            <p:spPr>
              <a:xfrm>
                <a:off x="6290764" y="3165147"/>
                <a:ext cx="935038" cy="487363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92" extrusionOk="0">
                    <a:moveTo>
                      <a:pt x="559" y="292"/>
                    </a:moveTo>
                    <a:cubicBezTo>
                      <a:pt x="559" y="292"/>
                      <a:pt x="558" y="288"/>
                      <a:pt x="558" y="282"/>
                    </a:cubicBezTo>
                    <a:cubicBezTo>
                      <a:pt x="557" y="279"/>
                      <a:pt x="557" y="275"/>
                      <a:pt x="556" y="270"/>
                    </a:cubicBezTo>
                    <a:cubicBezTo>
                      <a:pt x="556" y="268"/>
                      <a:pt x="556" y="265"/>
                      <a:pt x="555" y="263"/>
                    </a:cubicBezTo>
                    <a:cubicBezTo>
                      <a:pt x="555" y="260"/>
                      <a:pt x="554" y="257"/>
                      <a:pt x="554" y="254"/>
                    </a:cubicBezTo>
                    <a:cubicBezTo>
                      <a:pt x="552" y="249"/>
                      <a:pt x="551" y="242"/>
                      <a:pt x="549" y="235"/>
                    </a:cubicBezTo>
                    <a:cubicBezTo>
                      <a:pt x="547" y="229"/>
                      <a:pt x="545" y="221"/>
                      <a:pt x="542" y="213"/>
                    </a:cubicBezTo>
                    <a:cubicBezTo>
                      <a:pt x="540" y="206"/>
                      <a:pt x="536" y="198"/>
                      <a:pt x="532" y="189"/>
                    </a:cubicBezTo>
                    <a:cubicBezTo>
                      <a:pt x="529" y="181"/>
                      <a:pt x="524" y="173"/>
                      <a:pt x="519" y="164"/>
                    </a:cubicBezTo>
                    <a:cubicBezTo>
                      <a:pt x="517" y="159"/>
                      <a:pt x="514" y="155"/>
                      <a:pt x="511" y="151"/>
                    </a:cubicBezTo>
                    <a:cubicBezTo>
                      <a:pt x="508" y="147"/>
                      <a:pt x="505" y="142"/>
                      <a:pt x="502" y="138"/>
                    </a:cubicBezTo>
                    <a:cubicBezTo>
                      <a:pt x="495" y="130"/>
                      <a:pt x="489" y="121"/>
                      <a:pt x="480" y="113"/>
                    </a:cubicBezTo>
                    <a:cubicBezTo>
                      <a:pt x="465" y="96"/>
                      <a:pt x="446" y="81"/>
                      <a:pt x="426" y="68"/>
                    </a:cubicBezTo>
                    <a:cubicBezTo>
                      <a:pt x="405" y="54"/>
                      <a:pt x="381" y="45"/>
                      <a:pt x="357" y="37"/>
                    </a:cubicBezTo>
                    <a:cubicBezTo>
                      <a:pt x="351" y="35"/>
                      <a:pt x="344" y="34"/>
                      <a:pt x="338" y="32"/>
                    </a:cubicBezTo>
                    <a:cubicBezTo>
                      <a:pt x="333" y="31"/>
                      <a:pt x="333" y="31"/>
                      <a:pt x="333" y="31"/>
                    </a:cubicBezTo>
                    <a:cubicBezTo>
                      <a:pt x="329" y="30"/>
                      <a:pt x="329" y="30"/>
                      <a:pt x="329" y="30"/>
                    </a:cubicBezTo>
                    <a:cubicBezTo>
                      <a:pt x="319" y="29"/>
                      <a:pt x="319" y="29"/>
                      <a:pt x="319" y="29"/>
                    </a:cubicBezTo>
                    <a:cubicBezTo>
                      <a:pt x="313" y="28"/>
                      <a:pt x="306" y="27"/>
                      <a:pt x="300" y="27"/>
                    </a:cubicBezTo>
                    <a:cubicBezTo>
                      <a:pt x="281" y="26"/>
                      <a:pt x="281" y="26"/>
                      <a:pt x="281" y="26"/>
                    </a:cubicBezTo>
                    <a:cubicBezTo>
                      <a:pt x="260" y="27"/>
                      <a:pt x="260" y="27"/>
                      <a:pt x="260" y="27"/>
                    </a:cubicBezTo>
                    <a:cubicBezTo>
                      <a:pt x="257" y="27"/>
                      <a:pt x="253" y="27"/>
                      <a:pt x="250" y="27"/>
                    </a:cubicBezTo>
                    <a:cubicBezTo>
                      <a:pt x="241" y="29"/>
                      <a:pt x="241" y="29"/>
                      <a:pt x="241" y="29"/>
                    </a:cubicBezTo>
                    <a:cubicBezTo>
                      <a:pt x="231" y="30"/>
                      <a:pt x="231" y="30"/>
                      <a:pt x="231" y="30"/>
                    </a:cubicBezTo>
                    <a:cubicBezTo>
                      <a:pt x="227" y="31"/>
                      <a:pt x="227" y="31"/>
                      <a:pt x="227" y="31"/>
                    </a:cubicBezTo>
                    <a:cubicBezTo>
                      <a:pt x="222" y="32"/>
                      <a:pt x="222" y="32"/>
                      <a:pt x="222" y="32"/>
                    </a:cubicBezTo>
                    <a:cubicBezTo>
                      <a:pt x="216" y="34"/>
                      <a:pt x="209" y="35"/>
                      <a:pt x="203" y="37"/>
                    </a:cubicBezTo>
                    <a:cubicBezTo>
                      <a:pt x="179" y="45"/>
                      <a:pt x="155" y="54"/>
                      <a:pt x="134" y="68"/>
                    </a:cubicBezTo>
                    <a:cubicBezTo>
                      <a:pt x="114" y="81"/>
                      <a:pt x="95" y="96"/>
                      <a:pt x="80" y="113"/>
                    </a:cubicBezTo>
                    <a:cubicBezTo>
                      <a:pt x="71" y="121"/>
                      <a:pt x="65" y="130"/>
                      <a:pt x="58" y="138"/>
                    </a:cubicBezTo>
                    <a:cubicBezTo>
                      <a:pt x="55" y="142"/>
                      <a:pt x="52" y="147"/>
                      <a:pt x="49" y="151"/>
                    </a:cubicBezTo>
                    <a:cubicBezTo>
                      <a:pt x="46" y="155"/>
                      <a:pt x="43" y="159"/>
                      <a:pt x="41" y="164"/>
                    </a:cubicBezTo>
                    <a:cubicBezTo>
                      <a:pt x="36" y="173"/>
                      <a:pt x="31" y="181"/>
                      <a:pt x="28" y="189"/>
                    </a:cubicBezTo>
                    <a:cubicBezTo>
                      <a:pt x="24" y="198"/>
                      <a:pt x="20" y="206"/>
                      <a:pt x="18" y="213"/>
                    </a:cubicBezTo>
                    <a:cubicBezTo>
                      <a:pt x="15" y="221"/>
                      <a:pt x="13" y="229"/>
                      <a:pt x="11" y="235"/>
                    </a:cubicBezTo>
                    <a:cubicBezTo>
                      <a:pt x="9" y="242"/>
                      <a:pt x="8" y="249"/>
                      <a:pt x="7" y="254"/>
                    </a:cubicBezTo>
                    <a:cubicBezTo>
                      <a:pt x="6" y="257"/>
                      <a:pt x="5" y="260"/>
                      <a:pt x="5" y="263"/>
                    </a:cubicBezTo>
                    <a:cubicBezTo>
                      <a:pt x="4" y="265"/>
                      <a:pt x="4" y="268"/>
                      <a:pt x="4" y="270"/>
                    </a:cubicBezTo>
                    <a:cubicBezTo>
                      <a:pt x="3" y="275"/>
                      <a:pt x="3" y="279"/>
                      <a:pt x="2" y="282"/>
                    </a:cubicBezTo>
                    <a:cubicBezTo>
                      <a:pt x="2" y="288"/>
                      <a:pt x="1" y="292"/>
                      <a:pt x="1" y="292"/>
                    </a:cubicBezTo>
                    <a:cubicBezTo>
                      <a:pt x="1" y="292"/>
                      <a:pt x="1" y="288"/>
                      <a:pt x="1" y="282"/>
                    </a:cubicBezTo>
                    <a:cubicBezTo>
                      <a:pt x="1" y="279"/>
                      <a:pt x="1" y="275"/>
                      <a:pt x="1" y="270"/>
                    </a:cubicBezTo>
                    <a:cubicBezTo>
                      <a:pt x="1" y="268"/>
                      <a:pt x="0" y="265"/>
                      <a:pt x="1" y="262"/>
                    </a:cubicBezTo>
                    <a:cubicBezTo>
                      <a:pt x="1" y="260"/>
                      <a:pt x="1" y="257"/>
                      <a:pt x="1" y="254"/>
                    </a:cubicBezTo>
                    <a:cubicBezTo>
                      <a:pt x="2" y="248"/>
                      <a:pt x="2" y="241"/>
                      <a:pt x="3" y="234"/>
                    </a:cubicBezTo>
                    <a:cubicBezTo>
                      <a:pt x="5" y="227"/>
                      <a:pt x="6" y="219"/>
                      <a:pt x="8" y="210"/>
                    </a:cubicBezTo>
                    <a:cubicBezTo>
                      <a:pt x="10" y="202"/>
                      <a:pt x="13" y="194"/>
                      <a:pt x="16" y="184"/>
                    </a:cubicBezTo>
                    <a:cubicBezTo>
                      <a:pt x="17" y="180"/>
                      <a:pt x="19" y="175"/>
                      <a:pt x="21" y="171"/>
                    </a:cubicBezTo>
                    <a:cubicBezTo>
                      <a:pt x="23" y="166"/>
                      <a:pt x="25" y="161"/>
                      <a:pt x="27" y="157"/>
                    </a:cubicBezTo>
                    <a:cubicBezTo>
                      <a:pt x="30" y="152"/>
                      <a:pt x="33" y="147"/>
                      <a:pt x="35" y="142"/>
                    </a:cubicBezTo>
                    <a:cubicBezTo>
                      <a:pt x="38" y="138"/>
                      <a:pt x="40" y="133"/>
                      <a:pt x="44" y="128"/>
                    </a:cubicBezTo>
                    <a:cubicBezTo>
                      <a:pt x="50" y="119"/>
                      <a:pt x="57" y="109"/>
                      <a:pt x="65" y="100"/>
                    </a:cubicBezTo>
                    <a:cubicBezTo>
                      <a:pt x="80" y="81"/>
                      <a:pt x="100" y="64"/>
                      <a:pt x="122" y="48"/>
                    </a:cubicBezTo>
                    <a:cubicBezTo>
                      <a:pt x="127" y="45"/>
                      <a:pt x="133" y="41"/>
                      <a:pt x="139" y="38"/>
                    </a:cubicBezTo>
                    <a:cubicBezTo>
                      <a:pt x="145" y="34"/>
                      <a:pt x="151" y="31"/>
                      <a:pt x="157" y="28"/>
                    </a:cubicBezTo>
                    <a:cubicBezTo>
                      <a:pt x="166" y="23"/>
                      <a:pt x="166" y="23"/>
                      <a:pt x="166" y="23"/>
                    </a:cubicBezTo>
                    <a:cubicBezTo>
                      <a:pt x="176" y="20"/>
                      <a:pt x="176" y="20"/>
                      <a:pt x="176" y="20"/>
                    </a:cubicBezTo>
                    <a:cubicBezTo>
                      <a:pt x="183" y="17"/>
                      <a:pt x="189" y="15"/>
                      <a:pt x="196" y="13"/>
                    </a:cubicBezTo>
                    <a:cubicBezTo>
                      <a:pt x="203" y="11"/>
                      <a:pt x="209" y="9"/>
                      <a:pt x="216" y="7"/>
                    </a:cubicBezTo>
                    <a:cubicBezTo>
                      <a:pt x="221" y="6"/>
                      <a:pt x="221" y="6"/>
                      <a:pt x="221" y="6"/>
                    </a:cubicBezTo>
                    <a:cubicBezTo>
                      <a:pt x="227" y="5"/>
                      <a:pt x="227" y="5"/>
                      <a:pt x="227" y="5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48" y="2"/>
                      <a:pt x="248" y="2"/>
                      <a:pt x="248" y="2"/>
                    </a:cubicBezTo>
                    <a:cubicBezTo>
                      <a:pt x="252" y="1"/>
                      <a:pt x="255" y="1"/>
                      <a:pt x="259" y="1"/>
                    </a:cubicBezTo>
                    <a:cubicBezTo>
                      <a:pt x="279" y="0"/>
                      <a:pt x="279" y="0"/>
                      <a:pt x="279" y="0"/>
                    </a:cubicBezTo>
                    <a:cubicBezTo>
                      <a:pt x="301" y="1"/>
                      <a:pt x="301" y="1"/>
                      <a:pt x="301" y="1"/>
                    </a:cubicBezTo>
                    <a:cubicBezTo>
                      <a:pt x="309" y="1"/>
                      <a:pt x="316" y="2"/>
                      <a:pt x="323" y="3"/>
                    </a:cubicBezTo>
                    <a:cubicBezTo>
                      <a:pt x="333" y="5"/>
                      <a:pt x="333" y="5"/>
                      <a:pt x="333" y="5"/>
                    </a:cubicBezTo>
                    <a:cubicBezTo>
                      <a:pt x="339" y="6"/>
                      <a:pt x="339" y="6"/>
                      <a:pt x="339" y="6"/>
                    </a:cubicBezTo>
                    <a:cubicBezTo>
                      <a:pt x="344" y="7"/>
                      <a:pt x="344" y="7"/>
                      <a:pt x="344" y="7"/>
                    </a:cubicBezTo>
                    <a:cubicBezTo>
                      <a:pt x="351" y="9"/>
                      <a:pt x="357" y="11"/>
                      <a:pt x="364" y="13"/>
                    </a:cubicBezTo>
                    <a:cubicBezTo>
                      <a:pt x="371" y="15"/>
                      <a:pt x="377" y="17"/>
                      <a:pt x="384" y="20"/>
                    </a:cubicBezTo>
                    <a:cubicBezTo>
                      <a:pt x="394" y="23"/>
                      <a:pt x="394" y="23"/>
                      <a:pt x="394" y="23"/>
                    </a:cubicBezTo>
                    <a:cubicBezTo>
                      <a:pt x="403" y="28"/>
                      <a:pt x="403" y="28"/>
                      <a:pt x="403" y="28"/>
                    </a:cubicBezTo>
                    <a:cubicBezTo>
                      <a:pt x="409" y="31"/>
                      <a:pt x="415" y="34"/>
                      <a:pt x="421" y="38"/>
                    </a:cubicBezTo>
                    <a:cubicBezTo>
                      <a:pt x="427" y="41"/>
                      <a:pt x="433" y="45"/>
                      <a:pt x="438" y="48"/>
                    </a:cubicBezTo>
                    <a:cubicBezTo>
                      <a:pt x="460" y="64"/>
                      <a:pt x="480" y="81"/>
                      <a:pt x="495" y="100"/>
                    </a:cubicBezTo>
                    <a:cubicBezTo>
                      <a:pt x="503" y="109"/>
                      <a:pt x="510" y="119"/>
                      <a:pt x="516" y="128"/>
                    </a:cubicBezTo>
                    <a:cubicBezTo>
                      <a:pt x="520" y="133"/>
                      <a:pt x="522" y="138"/>
                      <a:pt x="525" y="142"/>
                    </a:cubicBezTo>
                    <a:cubicBezTo>
                      <a:pt x="527" y="147"/>
                      <a:pt x="530" y="152"/>
                      <a:pt x="532" y="157"/>
                    </a:cubicBezTo>
                    <a:cubicBezTo>
                      <a:pt x="535" y="161"/>
                      <a:pt x="537" y="166"/>
                      <a:pt x="539" y="171"/>
                    </a:cubicBezTo>
                    <a:cubicBezTo>
                      <a:pt x="541" y="175"/>
                      <a:pt x="543" y="180"/>
                      <a:pt x="544" y="184"/>
                    </a:cubicBezTo>
                    <a:cubicBezTo>
                      <a:pt x="547" y="194"/>
                      <a:pt x="550" y="202"/>
                      <a:pt x="552" y="210"/>
                    </a:cubicBezTo>
                    <a:cubicBezTo>
                      <a:pt x="554" y="219"/>
                      <a:pt x="555" y="227"/>
                      <a:pt x="557" y="234"/>
                    </a:cubicBezTo>
                    <a:cubicBezTo>
                      <a:pt x="558" y="241"/>
                      <a:pt x="558" y="248"/>
                      <a:pt x="559" y="254"/>
                    </a:cubicBezTo>
                    <a:cubicBezTo>
                      <a:pt x="559" y="257"/>
                      <a:pt x="559" y="260"/>
                      <a:pt x="559" y="262"/>
                    </a:cubicBezTo>
                    <a:cubicBezTo>
                      <a:pt x="560" y="265"/>
                      <a:pt x="559" y="268"/>
                      <a:pt x="559" y="270"/>
                    </a:cubicBezTo>
                    <a:cubicBezTo>
                      <a:pt x="559" y="275"/>
                      <a:pt x="559" y="279"/>
                      <a:pt x="559" y="282"/>
                    </a:cubicBezTo>
                    <a:cubicBezTo>
                      <a:pt x="559" y="288"/>
                      <a:pt x="559" y="292"/>
                      <a:pt x="559" y="292"/>
                    </a:cubicBezTo>
                  </a:path>
                </a:pathLst>
              </a:custGeom>
              <a:solidFill>
                <a:srgbClr val="C676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1029;p102">
                <a:extLst>
                  <a:ext uri="{FF2B5EF4-FFF2-40B4-BE49-F238E27FC236}">
                    <a16:creationId xmlns:a16="http://schemas.microsoft.com/office/drawing/2014/main" id="{E52BD807-1EB3-4E76-831B-D01D5567117B}"/>
                  </a:ext>
                </a:extLst>
              </p:cNvPr>
              <p:cNvSpPr/>
              <p:nvPr/>
            </p:nvSpPr>
            <p:spPr>
              <a:xfrm>
                <a:off x="6695576" y="3611234"/>
                <a:ext cx="9525" cy="55563"/>
              </a:xfrm>
              <a:custGeom>
                <a:avLst/>
                <a:gdLst/>
                <a:ahLst/>
                <a:cxnLst/>
                <a:rect l="l" t="t" r="r" b="b"/>
                <a:pathLst>
                  <a:path w="5" h="33" extrusionOk="0">
                    <a:moveTo>
                      <a:pt x="5" y="0"/>
                    </a:moveTo>
                    <a:cubicBezTo>
                      <a:pt x="0" y="10"/>
                      <a:pt x="0" y="22"/>
                      <a:pt x="5" y="33"/>
                    </a:cubicBezTo>
                    <a:cubicBezTo>
                      <a:pt x="3" y="28"/>
                      <a:pt x="2" y="22"/>
                      <a:pt x="2" y="16"/>
                    </a:cubicBezTo>
                    <a:cubicBezTo>
                      <a:pt x="2" y="11"/>
                      <a:pt x="3" y="5"/>
                      <a:pt x="5" y="0"/>
                    </a:cubicBezTo>
                  </a:path>
                </a:pathLst>
              </a:custGeom>
              <a:solidFill>
                <a:srgbClr val="C5181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1030;p102">
                <a:extLst>
                  <a:ext uri="{FF2B5EF4-FFF2-40B4-BE49-F238E27FC236}">
                    <a16:creationId xmlns:a16="http://schemas.microsoft.com/office/drawing/2014/main" id="{176805CB-EEEA-491F-BF63-315C5512AA64}"/>
                  </a:ext>
                </a:extLst>
              </p:cNvPr>
              <p:cNvSpPr/>
              <p:nvPr/>
            </p:nvSpPr>
            <p:spPr>
              <a:xfrm>
                <a:off x="7713164" y="4520872"/>
                <a:ext cx="158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0" h="11" extrusionOk="0">
                    <a:moveTo>
                      <a:pt x="10" y="0"/>
                    </a:moveTo>
                    <a:cubicBezTo>
                      <a:pt x="7" y="4"/>
                      <a:pt x="4" y="7"/>
                      <a:pt x="0" y="1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1031;p102">
                <a:extLst>
                  <a:ext uri="{FF2B5EF4-FFF2-40B4-BE49-F238E27FC236}">
                    <a16:creationId xmlns:a16="http://schemas.microsoft.com/office/drawing/2014/main" id="{24FA517B-3039-4E4F-BDB2-3950DD43F67B}"/>
                  </a:ext>
                </a:extLst>
              </p:cNvPr>
              <p:cNvSpPr/>
              <p:nvPr/>
            </p:nvSpPr>
            <p:spPr>
              <a:xfrm>
                <a:off x="7438526" y="4314497"/>
                <a:ext cx="268288" cy="26987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61" extrusionOk="0">
                    <a:moveTo>
                      <a:pt x="51" y="0"/>
                    </a:moveTo>
                    <a:cubicBezTo>
                      <a:pt x="35" y="19"/>
                      <a:pt x="18" y="36"/>
                      <a:pt x="0" y="53"/>
                    </a:cubicBezTo>
                    <a:cubicBezTo>
                      <a:pt x="108" y="161"/>
                      <a:pt x="108" y="161"/>
                      <a:pt x="108" y="161"/>
                    </a:cubicBezTo>
                    <a:cubicBezTo>
                      <a:pt x="126" y="145"/>
                      <a:pt x="144" y="127"/>
                      <a:pt x="160" y="109"/>
                    </a:cubicBezTo>
                    <a:cubicBezTo>
                      <a:pt x="160" y="109"/>
                      <a:pt x="160" y="109"/>
                      <a:pt x="160" y="109"/>
                    </a:cubicBezTo>
                    <a:cubicBezTo>
                      <a:pt x="51" y="0"/>
                      <a:pt x="51" y="0"/>
                      <a:pt x="51" y="0"/>
                    </a:cubicBezTo>
                  </a:path>
                </a:pathLst>
              </a:custGeom>
              <a:solidFill>
                <a:srgbClr val="C676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1032;p102">
                <a:extLst>
                  <a:ext uri="{FF2B5EF4-FFF2-40B4-BE49-F238E27FC236}">
                    <a16:creationId xmlns:a16="http://schemas.microsoft.com/office/drawing/2014/main" id="{EAFE7ED5-B654-4F0B-8D01-CA56D99C4833}"/>
                  </a:ext>
                </a:extLst>
              </p:cNvPr>
              <p:cNvSpPr/>
              <p:nvPr/>
            </p:nvSpPr>
            <p:spPr>
              <a:xfrm>
                <a:off x="7255964" y="4133522"/>
                <a:ext cx="268288" cy="26987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62" extrusionOk="0">
                    <a:moveTo>
                      <a:pt x="51" y="0"/>
                    </a:moveTo>
                    <a:cubicBezTo>
                      <a:pt x="47" y="4"/>
                      <a:pt x="43" y="9"/>
                      <a:pt x="39" y="13"/>
                    </a:cubicBezTo>
                    <a:cubicBezTo>
                      <a:pt x="27" y="27"/>
                      <a:pt x="14" y="41"/>
                      <a:pt x="0" y="53"/>
                    </a:cubicBezTo>
                    <a:cubicBezTo>
                      <a:pt x="109" y="162"/>
                      <a:pt x="109" y="162"/>
                      <a:pt x="109" y="162"/>
                    </a:cubicBezTo>
                    <a:cubicBezTo>
                      <a:pt x="127" y="145"/>
                      <a:pt x="144" y="128"/>
                      <a:pt x="160" y="109"/>
                    </a:cubicBezTo>
                    <a:cubicBezTo>
                      <a:pt x="51" y="0"/>
                      <a:pt x="51" y="0"/>
                      <a:pt x="51" y="0"/>
                    </a:cubicBezTo>
                  </a:path>
                </a:pathLst>
              </a:custGeom>
              <a:solidFill>
                <a:srgbClr val="CACA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1033;p102">
                <a:extLst>
                  <a:ext uri="{FF2B5EF4-FFF2-40B4-BE49-F238E27FC236}">
                    <a16:creationId xmlns:a16="http://schemas.microsoft.com/office/drawing/2014/main" id="{F5A367F7-AB97-4C08-82E4-9371E2A0B760}"/>
                  </a:ext>
                </a:extLst>
              </p:cNvPr>
              <p:cNvSpPr/>
              <p:nvPr/>
            </p:nvSpPr>
            <p:spPr>
              <a:xfrm>
                <a:off x="7051176" y="3927147"/>
                <a:ext cx="266700" cy="26987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61" extrusionOk="0">
                    <a:moveTo>
                      <a:pt x="50" y="0"/>
                    </a:moveTo>
                    <a:cubicBezTo>
                      <a:pt x="36" y="19"/>
                      <a:pt x="19" y="37"/>
                      <a:pt x="0" y="53"/>
                    </a:cubicBezTo>
                    <a:cubicBezTo>
                      <a:pt x="108" y="161"/>
                      <a:pt x="108" y="161"/>
                      <a:pt x="108" y="161"/>
                    </a:cubicBezTo>
                    <a:cubicBezTo>
                      <a:pt x="122" y="149"/>
                      <a:pt x="135" y="136"/>
                      <a:pt x="148" y="123"/>
                    </a:cubicBezTo>
                    <a:cubicBezTo>
                      <a:pt x="152" y="119"/>
                      <a:pt x="156" y="114"/>
                      <a:pt x="160" y="109"/>
                    </a:cubicBezTo>
                    <a:cubicBezTo>
                      <a:pt x="50" y="0"/>
                      <a:pt x="50" y="0"/>
                      <a:pt x="50" y="0"/>
                    </a:cubicBezTo>
                  </a:path>
                </a:pathLst>
              </a:custGeom>
              <a:solidFill>
                <a:srgbClr val="C676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1034;p102">
                <a:extLst>
                  <a:ext uri="{FF2B5EF4-FFF2-40B4-BE49-F238E27FC236}">
                    <a16:creationId xmlns:a16="http://schemas.microsoft.com/office/drawing/2014/main" id="{6EFC8F23-F329-4BFA-A6B0-65AA4A211DAC}"/>
                  </a:ext>
                </a:extLst>
              </p:cNvPr>
              <p:cNvSpPr/>
              <p:nvPr/>
            </p:nvSpPr>
            <p:spPr>
              <a:xfrm>
                <a:off x="7232151" y="4109709"/>
                <a:ext cx="109538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66" h="67" extrusionOk="0">
                    <a:moveTo>
                      <a:pt x="52" y="0"/>
                    </a:moveTo>
                    <a:cubicBezTo>
                      <a:pt x="48" y="5"/>
                      <a:pt x="44" y="10"/>
                      <a:pt x="40" y="14"/>
                    </a:cubicBezTo>
                    <a:cubicBezTo>
                      <a:pt x="27" y="27"/>
                      <a:pt x="14" y="40"/>
                      <a:pt x="0" y="52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29" y="55"/>
                      <a:pt x="42" y="41"/>
                      <a:pt x="54" y="27"/>
                    </a:cubicBezTo>
                    <a:cubicBezTo>
                      <a:pt x="58" y="23"/>
                      <a:pt x="62" y="18"/>
                      <a:pt x="66" y="14"/>
                    </a:cubicBezTo>
                    <a:cubicBezTo>
                      <a:pt x="52" y="0"/>
                      <a:pt x="52" y="0"/>
                      <a:pt x="52" y="0"/>
                    </a:cubicBezTo>
                  </a:path>
                </a:pathLst>
              </a:custGeom>
              <a:solidFill>
                <a:srgbClr val="844F0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035;p102">
                <a:extLst>
                  <a:ext uri="{FF2B5EF4-FFF2-40B4-BE49-F238E27FC236}">
                    <a16:creationId xmlns:a16="http://schemas.microsoft.com/office/drawing/2014/main" id="{EA954542-6EF9-4DAC-9B8B-18BE28EC9783}"/>
                  </a:ext>
                </a:extLst>
              </p:cNvPr>
              <p:cNvSpPr/>
              <p:nvPr/>
            </p:nvSpPr>
            <p:spPr>
              <a:xfrm>
                <a:off x="6919414" y="3789034"/>
                <a:ext cx="214313" cy="227013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36" extrusionOk="0">
                    <a:moveTo>
                      <a:pt x="47" y="0"/>
                    </a:moveTo>
                    <a:cubicBezTo>
                      <a:pt x="45" y="4"/>
                      <a:pt x="43" y="9"/>
                      <a:pt x="40" y="13"/>
                    </a:cubicBezTo>
                    <a:cubicBezTo>
                      <a:pt x="36" y="18"/>
                      <a:pt x="33" y="24"/>
                      <a:pt x="28" y="29"/>
                    </a:cubicBezTo>
                    <a:cubicBezTo>
                      <a:pt x="20" y="39"/>
                      <a:pt x="11" y="49"/>
                      <a:pt x="0" y="57"/>
                    </a:cubicBezTo>
                    <a:cubicBezTo>
                      <a:pt x="79" y="136"/>
                      <a:pt x="79" y="136"/>
                      <a:pt x="79" y="136"/>
                    </a:cubicBezTo>
                    <a:cubicBezTo>
                      <a:pt x="98" y="120"/>
                      <a:pt x="115" y="102"/>
                      <a:pt x="129" y="83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solidFill>
                <a:srgbClr val="CACA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1036;p102">
                <a:extLst>
                  <a:ext uri="{FF2B5EF4-FFF2-40B4-BE49-F238E27FC236}">
                    <a16:creationId xmlns:a16="http://schemas.microsoft.com/office/drawing/2014/main" id="{EB798959-9537-4F07-A9C3-BAB111EB32B0}"/>
                  </a:ext>
                </a:extLst>
              </p:cNvPr>
              <p:cNvSpPr/>
              <p:nvPr/>
            </p:nvSpPr>
            <p:spPr>
              <a:xfrm>
                <a:off x="6725739" y="3644572"/>
                <a:ext cx="254000" cy="211138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26" extrusionOk="0">
                    <a:moveTo>
                      <a:pt x="75" y="0"/>
                    </a:moveTo>
                    <a:cubicBezTo>
                      <a:pt x="51" y="24"/>
                      <a:pt x="51" y="24"/>
                      <a:pt x="51" y="24"/>
                    </a:cubicBezTo>
                    <a:cubicBezTo>
                      <a:pt x="43" y="32"/>
                      <a:pt x="33" y="36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15" y="36"/>
                      <a:pt x="7" y="33"/>
                      <a:pt x="0" y="29"/>
                    </a:cubicBezTo>
                    <a:cubicBezTo>
                      <a:pt x="98" y="126"/>
                      <a:pt x="98" y="126"/>
                      <a:pt x="98" y="126"/>
                    </a:cubicBezTo>
                    <a:cubicBezTo>
                      <a:pt x="98" y="126"/>
                      <a:pt x="98" y="126"/>
                      <a:pt x="98" y="126"/>
                    </a:cubicBezTo>
                    <a:cubicBezTo>
                      <a:pt x="109" y="119"/>
                      <a:pt x="120" y="111"/>
                      <a:pt x="129" y="102"/>
                    </a:cubicBezTo>
                    <a:cubicBezTo>
                      <a:pt x="138" y="94"/>
                      <a:pt x="145" y="84"/>
                      <a:pt x="151" y="75"/>
                    </a:cubicBezTo>
                    <a:cubicBezTo>
                      <a:pt x="75" y="0"/>
                      <a:pt x="75" y="0"/>
                      <a:pt x="75" y="0"/>
                    </a:cubicBezTo>
                  </a:path>
                </a:pathLst>
              </a:custGeom>
              <a:solidFill>
                <a:srgbClr val="C676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037;p102">
                <a:extLst>
                  <a:ext uri="{FF2B5EF4-FFF2-40B4-BE49-F238E27FC236}">
                    <a16:creationId xmlns:a16="http://schemas.microsoft.com/office/drawing/2014/main" id="{F092F41E-0292-42F7-B168-58ED108D608C}"/>
                  </a:ext>
                </a:extLst>
              </p:cNvPr>
              <p:cNvSpPr/>
              <p:nvPr/>
            </p:nvSpPr>
            <p:spPr>
              <a:xfrm>
                <a:off x="6890839" y="3769984"/>
                <a:ext cx="106363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64" h="68" extrusionOk="0">
                    <a:moveTo>
                      <a:pt x="53" y="0"/>
                    </a:moveTo>
                    <a:cubicBezTo>
                      <a:pt x="47" y="9"/>
                      <a:pt x="40" y="19"/>
                      <a:pt x="31" y="27"/>
                    </a:cubicBezTo>
                    <a:cubicBezTo>
                      <a:pt x="22" y="36"/>
                      <a:pt x="11" y="44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8" y="60"/>
                      <a:pt x="37" y="50"/>
                      <a:pt x="45" y="40"/>
                    </a:cubicBezTo>
                    <a:cubicBezTo>
                      <a:pt x="50" y="35"/>
                      <a:pt x="53" y="29"/>
                      <a:pt x="57" y="24"/>
                    </a:cubicBezTo>
                    <a:cubicBezTo>
                      <a:pt x="60" y="20"/>
                      <a:pt x="62" y="15"/>
                      <a:pt x="64" y="11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solidFill>
                <a:srgbClr val="844F0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1038;p102">
                <a:extLst>
                  <a:ext uri="{FF2B5EF4-FFF2-40B4-BE49-F238E27FC236}">
                    <a16:creationId xmlns:a16="http://schemas.microsoft.com/office/drawing/2014/main" id="{DDF08E3F-C4FF-40D2-A57F-F8641DF0B7D7}"/>
                  </a:ext>
                </a:extLst>
              </p:cNvPr>
              <p:cNvSpPr/>
              <p:nvPr/>
            </p:nvSpPr>
            <p:spPr>
              <a:xfrm>
                <a:off x="7619501" y="4497059"/>
                <a:ext cx="109538" cy="112713"/>
              </a:xfrm>
              <a:custGeom>
                <a:avLst/>
                <a:gdLst/>
                <a:ahLst/>
                <a:cxnLst/>
                <a:rect l="l" t="t" r="r" b="b"/>
                <a:pathLst>
                  <a:path w="66" h="67" extrusionOk="0">
                    <a:moveTo>
                      <a:pt x="52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36" y="18"/>
                      <a:pt x="18" y="36"/>
                      <a:pt x="0" y="52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56" y="25"/>
                      <a:pt x="56" y="25"/>
                      <a:pt x="56" y="25"/>
                    </a:cubicBezTo>
                    <a:cubicBezTo>
                      <a:pt x="60" y="21"/>
                      <a:pt x="63" y="18"/>
                      <a:pt x="66" y="14"/>
                    </a:cubicBezTo>
                    <a:cubicBezTo>
                      <a:pt x="52" y="0"/>
                      <a:pt x="52" y="0"/>
                      <a:pt x="52" y="0"/>
                    </a:cubicBezTo>
                  </a:path>
                </a:pathLst>
              </a:custGeom>
              <a:solidFill>
                <a:srgbClr val="844F0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039;p102">
                <a:extLst>
                  <a:ext uri="{FF2B5EF4-FFF2-40B4-BE49-F238E27FC236}">
                    <a16:creationId xmlns:a16="http://schemas.microsoft.com/office/drawing/2014/main" id="{99EB4BED-5FEE-4F7F-9AB2-2BBF2F75A55A}"/>
                  </a:ext>
                </a:extLst>
              </p:cNvPr>
              <p:cNvSpPr/>
              <p:nvPr/>
            </p:nvSpPr>
            <p:spPr>
              <a:xfrm>
                <a:off x="6692401" y="1974522"/>
                <a:ext cx="1738313" cy="17303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5" extrusionOk="0">
                    <a:moveTo>
                      <a:pt x="43" y="1035"/>
                    </a:moveTo>
                    <a:cubicBezTo>
                      <a:pt x="53" y="1035"/>
                      <a:pt x="63" y="1031"/>
                      <a:pt x="71" y="1023"/>
                    </a:cubicBezTo>
                    <a:cubicBezTo>
                      <a:pt x="1024" y="71"/>
                      <a:pt x="1024" y="71"/>
                      <a:pt x="1024" y="71"/>
                    </a:cubicBezTo>
                    <a:cubicBezTo>
                      <a:pt x="1039" y="55"/>
                      <a:pt x="1039" y="30"/>
                      <a:pt x="1024" y="15"/>
                    </a:cubicBezTo>
                    <a:cubicBezTo>
                      <a:pt x="1009" y="0"/>
                      <a:pt x="984" y="0"/>
                      <a:pt x="968" y="15"/>
                    </a:cubicBezTo>
                    <a:cubicBezTo>
                      <a:pt x="15" y="968"/>
                      <a:pt x="15" y="968"/>
                      <a:pt x="15" y="968"/>
                    </a:cubicBezTo>
                    <a:cubicBezTo>
                      <a:pt x="0" y="983"/>
                      <a:pt x="0" y="1008"/>
                      <a:pt x="15" y="1023"/>
                    </a:cubicBezTo>
                    <a:cubicBezTo>
                      <a:pt x="23" y="1031"/>
                      <a:pt x="33" y="1035"/>
                      <a:pt x="43" y="1035"/>
                    </a:cubicBezTo>
                  </a:path>
                </a:pathLst>
              </a:custGeom>
              <a:solidFill>
                <a:srgbClr val="657D9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1040;p102">
                <a:extLst>
                  <a:ext uri="{FF2B5EF4-FFF2-40B4-BE49-F238E27FC236}">
                    <a16:creationId xmlns:a16="http://schemas.microsoft.com/office/drawing/2014/main" id="{90F441A9-1222-4EF4-84C9-CA3EDD1F240F}"/>
                  </a:ext>
                </a:extLst>
              </p:cNvPr>
              <p:cNvSpPr/>
              <p:nvPr/>
            </p:nvSpPr>
            <p:spPr>
              <a:xfrm>
                <a:off x="7609976" y="1642734"/>
                <a:ext cx="701675" cy="928688"/>
              </a:xfrm>
              <a:custGeom>
                <a:avLst/>
                <a:gdLst/>
                <a:ahLst/>
                <a:cxnLst/>
                <a:rect l="l" t="t" r="r" b="b"/>
                <a:pathLst>
                  <a:path w="420" h="555" extrusionOk="0">
                    <a:moveTo>
                      <a:pt x="419" y="226"/>
                    </a:moveTo>
                    <a:cubicBezTo>
                      <a:pt x="419" y="226"/>
                      <a:pt x="311" y="155"/>
                      <a:pt x="420" y="0"/>
                    </a:cubicBezTo>
                    <a:cubicBezTo>
                      <a:pt x="87" y="333"/>
                      <a:pt x="87" y="333"/>
                      <a:pt x="87" y="333"/>
                    </a:cubicBezTo>
                    <a:cubicBezTo>
                      <a:pt x="87" y="333"/>
                      <a:pt x="0" y="465"/>
                      <a:pt x="90" y="555"/>
                    </a:cubicBezTo>
                    <a:lnTo>
                      <a:pt x="419" y="226"/>
                    </a:lnTo>
                    <a:close/>
                  </a:path>
                </a:pathLst>
              </a:custGeom>
              <a:solidFill>
                <a:srgbClr val="C676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1041;p102">
                <a:extLst>
                  <a:ext uri="{FF2B5EF4-FFF2-40B4-BE49-F238E27FC236}">
                    <a16:creationId xmlns:a16="http://schemas.microsoft.com/office/drawing/2014/main" id="{02827E5E-AADC-4B9F-857C-DD3E257C3222}"/>
                  </a:ext>
                </a:extLst>
              </p:cNvPr>
              <p:cNvSpPr/>
              <p:nvPr/>
            </p:nvSpPr>
            <p:spPr>
              <a:xfrm>
                <a:off x="7703638" y="1671309"/>
                <a:ext cx="579438" cy="869783"/>
              </a:xfrm>
              <a:custGeom>
                <a:avLst/>
                <a:gdLst/>
                <a:ahLst/>
                <a:cxnLst/>
                <a:rect l="l" t="t" r="r" b="b"/>
                <a:pathLst>
                  <a:path w="579438" h="869783" extrusionOk="0">
                    <a:moveTo>
                      <a:pt x="135446" y="809684"/>
                    </a:moveTo>
                    <a:lnTo>
                      <a:pt x="137838" y="811045"/>
                    </a:lnTo>
                    <a:cubicBezTo>
                      <a:pt x="139517" y="814388"/>
                      <a:pt x="141196" y="814388"/>
                      <a:pt x="141196" y="814388"/>
                    </a:cubicBezTo>
                    <a:cubicBezTo>
                      <a:pt x="141196" y="814388"/>
                      <a:pt x="139937" y="813552"/>
                      <a:pt x="137628" y="811672"/>
                    </a:cubicBezTo>
                    <a:close/>
                    <a:moveTo>
                      <a:pt x="222759" y="722371"/>
                    </a:moveTo>
                    <a:lnTo>
                      <a:pt x="225151" y="723732"/>
                    </a:lnTo>
                    <a:cubicBezTo>
                      <a:pt x="226830" y="725403"/>
                      <a:pt x="228509" y="727075"/>
                      <a:pt x="228509" y="727075"/>
                    </a:cubicBezTo>
                    <a:cubicBezTo>
                      <a:pt x="228509" y="727075"/>
                      <a:pt x="227250" y="726239"/>
                      <a:pt x="224941" y="724358"/>
                    </a:cubicBezTo>
                    <a:close/>
                    <a:moveTo>
                      <a:pt x="311075" y="635493"/>
                    </a:moveTo>
                    <a:lnTo>
                      <a:pt x="312378" y="636420"/>
                    </a:lnTo>
                    <a:cubicBezTo>
                      <a:pt x="314055" y="638092"/>
                      <a:pt x="315733" y="639763"/>
                      <a:pt x="315733" y="639763"/>
                    </a:cubicBezTo>
                    <a:cubicBezTo>
                      <a:pt x="315733" y="639763"/>
                      <a:pt x="314475" y="638510"/>
                      <a:pt x="312168" y="636420"/>
                    </a:cubicBezTo>
                    <a:close/>
                    <a:moveTo>
                      <a:pt x="85725" y="493713"/>
                    </a:moveTo>
                    <a:cubicBezTo>
                      <a:pt x="85725" y="493713"/>
                      <a:pt x="82428" y="500399"/>
                      <a:pt x="75834" y="510427"/>
                    </a:cubicBezTo>
                    <a:cubicBezTo>
                      <a:pt x="72537" y="515442"/>
                      <a:pt x="69240" y="520456"/>
                      <a:pt x="65943" y="527142"/>
                    </a:cubicBezTo>
                    <a:cubicBezTo>
                      <a:pt x="62645" y="535499"/>
                      <a:pt x="57700" y="542184"/>
                      <a:pt x="52754" y="552213"/>
                    </a:cubicBezTo>
                    <a:cubicBezTo>
                      <a:pt x="51106" y="555556"/>
                      <a:pt x="49457" y="560570"/>
                      <a:pt x="46160" y="565584"/>
                    </a:cubicBezTo>
                    <a:cubicBezTo>
                      <a:pt x="44511" y="570599"/>
                      <a:pt x="42863" y="575613"/>
                      <a:pt x="39566" y="580627"/>
                    </a:cubicBezTo>
                    <a:cubicBezTo>
                      <a:pt x="37917" y="585641"/>
                      <a:pt x="36269" y="590656"/>
                      <a:pt x="32971" y="595670"/>
                    </a:cubicBezTo>
                    <a:cubicBezTo>
                      <a:pt x="31323" y="602356"/>
                      <a:pt x="29674" y="607370"/>
                      <a:pt x="28026" y="612384"/>
                    </a:cubicBezTo>
                    <a:cubicBezTo>
                      <a:pt x="23080" y="624084"/>
                      <a:pt x="19783" y="637456"/>
                      <a:pt x="16486" y="649155"/>
                    </a:cubicBezTo>
                    <a:cubicBezTo>
                      <a:pt x="14837" y="660855"/>
                      <a:pt x="11540" y="674227"/>
                      <a:pt x="11540" y="687598"/>
                    </a:cubicBezTo>
                    <a:cubicBezTo>
                      <a:pt x="9892" y="697627"/>
                      <a:pt x="9892" y="697627"/>
                      <a:pt x="9892" y="697627"/>
                    </a:cubicBezTo>
                    <a:cubicBezTo>
                      <a:pt x="9892" y="705984"/>
                      <a:pt x="9892" y="705984"/>
                      <a:pt x="9892" y="705984"/>
                    </a:cubicBezTo>
                    <a:cubicBezTo>
                      <a:pt x="9892" y="712670"/>
                      <a:pt x="9892" y="719355"/>
                      <a:pt x="9892" y="726041"/>
                    </a:cubicBezTo>
                    <a:cubicBezTo>
                      <a:pt x="11540" y="737741"/>
                      <a:pt x="13189" y="751112"/>
                      <a:pt x="16486" y="762812"/>
                    </a:cubicBezTo>
                    <a:cubicBezTo>
                      <a:pt x="18134" y="774512"/>
                      <a:pt x="23080" y="784541"/>
                      <a:pt x="26377" y="794569"/>
                    </a:cubicBezTo>
                    <a:cubicBezTo>
                      <a:pt x="31323" y="806269"/>
                      <a:pt x="36269" y="814626"/>
                      <a:pt x="41214" y="822983"/>
                    </a:cubicBezTo>
                    <a:cubicBezTo>
                      <a:pt x="51106" y="839698"/>
                      <a:pt x="60997" y="853069"/>
                      <a:pt x="69240" y="859755"/>
                    </a:cubicBezTo>
                    <a:lnTo>
                      <a:pt x="79131" y="869783"/>
                    </a:lnTo>
                    <a:lnTo>
                      <a:pt x="67591" y="861426"/>
                    </a:lnTo>
                    <a:cubicBezTo>
                      <a:pt x="59348" y="854740"/>
                      <a:pt x="47808" y="843041"/>
                      <a:pt x="36269" y="826326"/>
                    </a:cubicBezTo>
                    <a:cubicBezTo>
                      <a:pt x="29674" y="817969"/>
                      <a:pt x="24729" y="809612"/>
                      <a:pt x="19783" y="799584"/>
                    </a:cubicBezTo>
                    <a:cubicBezTo>
                      <a:pt x="16486" y="792898"/>
                      <a:pt x="14837" y="787884"/>
                      <a:pt x="13189" y="782869"/>
                    </a:cubicBezTo>
                    <a:cubicBezTo>
                      <a:pt x="9892" y="776184"/>
                      <a:pt x="8243" y="771169"/>
                      <a:pt x="6594" y="764484"/>
                    </a:cubicBezTo>
                    <a:cubicBezTo>
                      <a:pt x="3297" y="752784"/>
                      <a:pt x="1649" y="739412"/>
                      <a:pt x="0" y="726041"/>
                    </a:cubicBezTo>
                    <a:cubicBezTo>
                      <a:pt x="0" y="719355"/>
                      <a:pt x="0" y="712670"/>
                      <a:pt x="0" y="705984"/>
                    </a:cubicBezTo>
                    <a:cubicBezTo>
                      <a:pt x="0" y="695955"/>
                      <a:pt x="0" y="695955"/>
                      <a:pt x="0" y="695955"/>
                    </a:cubicBezTo>
                    <a:cubicBezTo>
                      <a:pt x="0" y="685927"/>
                      <a:pt x="0" y="685927"/>
                      <a:pt x="0" y="685927"/>
                    </a:cubicBezTo>
                    <a:cubicBezTo>
                      <a:pt x="1649" y="672555"/>
                      <a:pt x="4946" y="659184"/>
                      <a:pt x="6594" y="647484"/>
                    </a:cubicBezTo>
                    <a:cubicBezTo>
                      <a:pt x="9892" y="634113"/>
                      <a:pt x="14837" y="622413"/>
                      <a:pt x="18134" y="610713"/>
                    </a:cubicBezTo>
                    <a:cubicBezTo>
                      <a:pt x="19783" y="604027"/>
                      <a:pt x="23080" y="599013"/>
                      <a:pt x="24729" y="592327"/>
                    </a:cubicBezTo>
                    <a:cubicBezTo>
                      <a:pt x="28026" y="587313"/>
                      <a:pt x="29674" y="582299"/>
                      <a:pt x="32971" y="577284"/>
                    </a:cubicBezTo>
                    <a:cubicBezTo>
                      <a:pt x="34620" y="572270"/>
                      <a:pt x="37917" y="567256"/>
                      <a:pt x="39566" y="562241"/>
                    </a:cubicBezTo>
                    <a:cubicBezTo>
                      <a:pt x="42863" y="557227"/>
                      <a:pt x="46160" y="552213"/>
                      <a:pt x="47808" y="548870"/>
                    </a:cubicBezTo>
                    <a:cubicBezTo>
                      <a:pt x="52754" y="540513"/>
                      <a:pt x="57700" y="532156"/>
                      <a:pt x="62645" y="525470"/>
                    </a:cubicBezTo>
                    <a:cubicBezTo>
                      <a:pt x="65943" y="518784"/>
                      <a:pt x="70888" y="513770"/>
                      <a:pt x="74185" y="508756"/>
                    </a:cubicBezTo>
                    <a:cubicBezTo>
                      <a:pt x="80780" y="498727"/>
                      <a:pt x="85725" y="493713"/>
                      <a:pt x="85725" y="493713"/>
                    </a:cubicBezTo>
                    <a:close/>
                    <a:moveTo>
                      <a:pt x="455659" y="491170"/>
                    </a:moveTo>
                    <a:lnTo>
                      <a:pt x="457017" y="491956"/>
                    </a:lnTo>
                    <a:cubicBezTo>
                      <a:pt x="458665" y="495300"/>
                      <a:pt x="460314" y="495300"/>
                      <a:pt x="460314" y="495300"/>
                    </a:cubicBezTo>
                    <a:close/>
                    <a:moveTo>
                      <a:pt x="114300" y="465138"/>
                    </a:moveTo>
                    <a:cubicBezTo>
                      <a:pt x="114300" y="465138"/>
                      <a:pt x="111003" y="470153"/>
                      <a:pt x="104409" y="480184"/>
                    </a:cubicBezTo>
                    <a:cubicBezTo>
                      <a:pt x="102760" y="485199"/>
                      <a:pt x="99463" y="491887"/>
                      <a:pt x="94518" y="498574"/>
                    </a:cubicBezTo>
                    <a:cubicBezTo>
                      <a:pt x="91220" y="505261"/>
                      <a:pt x="86275" y="513620"/>
                      <a:pt x="82978" y="521979"/>
                    </a:cubicBezTo>
                    <a:cubicBezTo>
                      <a:pt x="79681" y="526994"/>
                      <a:pt x="78032" y="532010"/>
                      <a:pt x="76383" y="537025"/>
                    </a:cubicBezTo>
                    <a:cubicBezTo>
                      <a:pt x="73086" y="540369"/>
                      <a:pt x="71438" y="545384"/>
                      <a:pt x="69789" y="550400"/>
                    </a:cubicBezTo>
                    <a:cubicBezTo>
                      <a:pt x="66492" y="557087"/>
                      <a:pt x="64844" y="562102"/>
                      <a:pt x="63195" y="567117"/>
                    </a:cubicBezTo>
                    <a:cubicBezTo>
                      <a:pt x="61546" y="572133"/>
                      <a:pt x="58249" y="578820"/>
                      <a:pt x="56601" y="583835"/>
                    </a:cubicBezTo>
                    <a:cubicBezTo>
                      <a:pt x="53304" y="595538"/>
                      <a:pt x="50006" y="607240"/>
                      <a:pt x="46709" y="620615"/>
                    </a:cubicBezTo>
                    <a:cubicBezTo>
                      <a:pt x="43412" y="632317"/>
                      <a:pt x="41764" y="645692"/>
                      <a:pt x="40115" y="657394"/>
                    </a:cubicBezTo>
                    <a:cubicBezTo>
                      <a:pt x="40115" y="667425"/>
                      <a:pt x="40115" y="667425"/>
                      <a:pt x="40115" y="667425"/>
                    </a:cubicBezTo>
                    <a:cubicBezTo>
                      <a:pt x="40115" y="677456"/>
                      <a:pt x="40115" y="677456"/>
                      <a:pt x="40115" y="677456"/>
                    </a:cubicBezTo>
                    <a:cubicBezTo>
                      <a:pt x="38467" y="684143"/>
                      <a:pt x="40115" y="690830"/>
                      <a:pt x="40115" y="695845"/>
                    </a:cubicBezTo>
                    <a:cubicBezTo>
                      <a:pt x="40115" y="709220"/>
                      <a:pt x="41764" y="720922"/>
                      <a:pt x="45061" y="732625"/>
                    </a:cubicBezTo>
                    <a:cubicBezTo>
                      <a:pt x="48358" y="744327"/>
                      <a:pt x="51655" y="756030"/>
                      <a:pt x="56601" y="766061"/>
                    </a:cubicBezTo>
                    <a:cubicBezTo>
                      <a:pt x="59898" y="776091"/>
                      <a:pt x="64844" y="786122"/>
                      <a:pt x="69789" y="794481"/>
                    </a:cubicBezTo>
                    <a:cubicBezTo>
                      <a:pt x="79681" y="811199"/>
                      <a:pt x="91220" y="822902"/>
                      <a:pt x="99463" y="831261"/>
                    </a:cubicBezTo>
                    <a:cubicBezTo>
                      <a:pt x="106057" y="839620"/>
                      <a:pt x="112652" y="842963"/>
                      <a:pt x="112652" y="842963"/>
                    </a:cubicBezTo>
                    <a:cubicBezTo>
                      <a:pt x="112652" y="842963"/>
                      <a:pt x="111003" y="842963"/>
                      <a:pt x="107706" y="841291"/>
                    </a:cubicBezTo>
                    <a:cubicBezTo>
                      <a:pt x="106057" y="839620"/>
                      <a:pt x="101112" y="836276"/>
                      <a:pt x="97815" y="832932"/>
                    </a:cubicBezTo>
                    <a:cubicBezTo>
                      <a:pt x="89572" y="826245"/>
                      <a:pt x="76383" y="814543"/>
                      <a:pt x="64844" y="797825"/>
                    </a:cubicBezTo>
                    <a:cubicBezTo>
                      <a:pt x="59898" y="789466"/>
                      <a:pt x="53304" y="779435"/>
                      <a:pt x="48358" y="769404"/>
                    </a:cubicBezTo>
                    <a:cubicBezTo>
                      <a:pt x="46709" y="764389"/>
                      <a:pt x="43412" y="759374"/>
                      <a:pt x="41764" y="752686"/>
                    </a:cubicBezTo>
                    <a:cubicBezTo>
                      <a:pt x="40115" y="747671"/>
                      <a:pt x="36818" y="740984"/>
                      <a:pt x="36818" y="735968"/>
                    </a:cubicBezTo>
                    <a:cubicBezTo>
                      <a:pt x="31872" y="724266"/>
                      <a:pt x="30224" y="710892"/>
                      <a:pt x="28575" y="697517"/>
                    </a:cubicBezTo>
                    <a:cubicBezTo>
                      <a:pt x="28575" y="690830"/>
                      <a:pt x="28575" y="684143"/>
                      <a:pt x="28575" y="677456"/>
                    </a:cubicBezTo>
                    <a:cubicBezTo>
                      <a:pt x="28575" y="667425"/>
                      <a:pt x="28575" y="667425"/>
                      <a:pt x="28575" y="667425"/>
                    </a:cubicBezTo>
                    <a:cubicBezTo>
                      <a:pt x="30224" y="657394"/>
                      <a:pt x="30224" y="657394"/>
                      <a:pt x="30224" y="657394"/>
                    </a:cubicBezTo>
                    <a:cubicBezTo>
                      <a:pt x="30224" y="644020"/>
                      <a:pt x="33521" y="630646"/>
                      <a:pt x="36818" y="617271"/>
                    </a:cubicBezTo>
                    <a:cubicBezTo>
                      <a:pt x="40115" y="605569"/>
                      <a:pt x="43412" y="592194"/>
                      <a:pt x="48358" y="580492"/>
                    </a:cubicBezTo>
                    <a:cubicBezTo>
                      <a:pt x="50006" y="575476"/>
                      <a:pt x="51655" y="568789"/>
                      <a:pt x="54952" y="563774"/>
                    </a:cubicBezTo>
                    <a:cubicBezTo>
                      <a:pt x="56601" y="558758"/>
                      <a:pt x="59898" y="552071"/>
                      <a:pt x="61546" y="547056"/>
                    </a:cubicBezTo>
                    <a:cubicBezTo>
                      <a:pt x="64844" y="542041"/>
                      <a:pt x="66492" y="537025"/>
                      <a:pt x="69789" y="533682"/>
                    </a:cubicBezTo>
                    <a:cubicBezTo>
                      <a:pt x="71438" y="528666"/>
                      <a:pt x="74735" y="523651"/>
                      <a:pt x="76383" y="520307"/>
                    </a:cubicBezTo>
                    <a:cubicBezTo>
                      <a:pt x="81329" y="510277"/>
                      <a:pt x="87923" y="503589"/>
                      <a:pt x="91220" y="496902"/>
                    </a:cubicBezTo>
                    <a:cubicBezTo>
                      <a:pt x="96166" y="490215"/>
                      <a:pt x="99463" y="483528"/>
                      <a:pt x="102760" y="480184"/>
                    </a:cubicBezTo>
                    <a:cubicBezTo>
                      <a:pt x="111003" y="470153"/>
                      <a:pt x="114300" y="465138"/>
                      <a:pt x="114300" y="465138"/>
                    </a:cubicBezTo>
                    <a:close/>
                    <a:moveTo>
                      <a:pt x="142875" y="436563"/>
                    </a:moveTo>
                    <a:cubicBezTo>
                      <a:pt x="142875" y="436563"/>
                      <a:pt x="139517" y="441578"/>
                      <a:pt x="134480" y="451609"/>
                    </a:cubicBezTo>
                    <a:cubicBezTo>
                      <a:pt x="131122" y="456624"/>
                      <a:pt x="127763" y="461640"/>
                      <a:pt x="124405" y="469999"/>
                    </a:cubicBezTo>
                    <a:cubicBezTo>
                      <a:pt x="119368" y="476686"/>
                      <a:pt x="116010" y="485045"/>
                      <a:pt x="110972" y="493404"/>
                    </a:cubicBezTo>
                    <a:cubicBezTo>
                      <a:pt x="109293" y="498419"/>
                      <a:pt x="105935" y="501763"/>
                      <a:pt x="104256" y="506778"/>
                    </a:cubicBezTo>
                    <a:cubicBezTo>
                      <a:pt x="102577" y="511794"/>
                      <a:pt x="99219" y="516809"/>
                      <a:pt x="97540" y="521825"/>
                    </a:cubicBezTo>
                    <a:cubicBezTo>
                      <a:pt x="95861" y="526840"/>
                      <a:pt x="92502" y="531855"/>
                      <a:pt x="90823" y="538542"/>
                    </a:cubicBezTo>
                    <a:cubicBezTo>
                      <a:pt x="89144" y="543558"/>
                      <a:pt x="85786" y="548573"/>
                      <a:pt x="84107" y="555260"/>
                    </a:cubicBezTo>
                    <a:cubicBezTo>
                      <a:pt x="80749" y="566963"/>
                      <a:pt x="77390" y="578665"/>
                      <a:pt x="74032" y="590368"/>
                    </a:cubicBezTo>
                    <a:cubicBezTo>
                      <a:pt x="72353" y="603742"/>
                      <a:pt x="68995" y="615445"/>
                      <a:pt x="68995" y="628819"/>
                    </a:cubicBezTo>
                    <a:cubicBezTo>
                      <a:pt x="67316" y="638850"/>
                      <a:pt x="67316" y="638850"/>
                      <a:pt x="67316" y="638850"/>
                    </a:cubicBezTo>
                    <a:cubicBezTo>
                      <a:pt x="67316" y="648881"/>
                      <a:pt x="67316" y="648881"/>
                      <a:pt x="67316" y="648881"/>
                    </a:cubicBezTo>
                    <a:cubicBezTo>
                      <a:pt x="67316" y="653896"/>
                      <a:pt x="67316" y="660583"/>
                      <a:pt x="67316" y="667270"/>
                    </a:cubicBezTo>
                    <a:cubicBezTo>
                      <a:pt x="68995" y="680645"/>
                      <a:pt x="70674" y="692347"/>
                      <a:pt x="74032" y="704050"/>
                    </a:cubicBezTo>
                    <a:cubicBezTo>
                      <a:pt x="75711" y="715752"/>
                      <a:pt x="79070" y="727455"/>
                      <a:pt x="84107" y="737486"/>
                    </a:cubicBezTo>
                    <a:cubicBezTo>
                      <a:pt x="89144" y="747516"/>
                      <a:pt x="94181" y="755875"/>
                      <a:pt x="99219" y="764234"/>
                    </a:cubicBezTo>
                    <a:cubicBezTo>
                      <a:pt x="109293" y="780952"/>
                      <a:pt x="119368" y="794327"/>
                      <a:pt x="127763" y="802686"/>
                    </a:cubicBezTo>
                    <a:lnTo>
                      <a:pt x="135446" y="809684"/>
                    </a:lnTo>
                    <a:lnTo>
                      <a:pt x="126084" y="804357"/>
                    </a:lnTo>
                    <a:cubicBezTo>
                      <a:pt x="117689" y="795998"/>
                      <a:pt x="105935" y="784296"/>
                      <a:pt x="94181" y="767578"/>
                    </a:cubicBezTo>
                    <a:cubicBezTo>
                      <a:pt x="87465" y="760891"/>
                      <a:pt x="82428" y="750860"/>
                      <a:pt x="77390" y="740829"/>
                    </a:cubicBezTo>
                    <a:cubicBezTo>
                      <a:pt x="74032" y="735814"/>
                      <a:pt x="72353" y="729127"/>
                      <a:pt x="68995" y="724111"/>
                    </a:cubicBezTo>
                    <a:cubicBezTo>
                      <a:pt x="67316" y="719096"/>
                      <a:pt x="65637" y="712409"/>
                      <a:pt x="63958" y="705722"/>
                    </a:cubicBezTo>
                    <a:cubicBezTo>
                      <a:pt x="60600" y="694019"/>
                      <a:pt x="58920" y="680645"/>
                      <a:pt x="57241" y="667270"/>
                    </a:cubicBezTo>
                    <a:cubicBezTo>
                      <a:pt x="57241" y="662255"/>
                      <a:pt x="55562" y="655568"/>
                      <a:pt x="55562" y="648881"/>
                    </a:cubicBezTo>
                    <a:cubicBezTo>
                      <a:pt x="57241" y="637178"/>
                      <a:pt x="57241" y="637178"/>
                      <a:pt x="57241" y="637178"/>
                    </a:cubicBezTo>
                    <a:cubicBezTo>
                      <a:pt x="57241" y="627147"/>
                      <a:pt x="57241" y="627147"/>
                      <a:pt x="57241" y="627147"/>
                    </a:cubicBezTo>
                    <a:cubicBezTo>
                      <a:pt x="58920" y="613773"/>
                      <a:pt x="60600" y="602071"/>
                      <a:pt x="63958" y="588696"/>
                    </a:cubicBezTo>
                    <a:cubicBezTo>
                      <a:pt x="67316" y="575322"/>
                      <a:pt x="70674" y="563619"/>
                      <a:pt x="75711" y="551917"/>
                    </a:cubicBezTo>
                    <a:cubicBezTo>
                      <a:pt x="77390" y="545230"/>
                      <a:pt x="80749" y="540214"/>
                      <a:pt x="82428" y="535199"/>
                    </a:cubicBezTo>
                    <a:cubicBezTo>
                      <a:pt x="85786" y="528512"/>
                      <a:pt x="87465" y="523496"/>
                      <a:pt x="90823" y="518481"/>
                    </a:cubicBezTo>
                    <a:cubicBezTo>
                      <a:pt x="92502" y="513466"/>
                      <a:pt x="95861" y="508450"/>
                      <a:pt x="97540" y="503435"/>
                    </a:cubicBezTo>
                    <a:cubicBezTo>
                      <a:pt x="100898" y="498419"/>
                      <a:pt x="102577" y="495076"/>
                      <a:pt x="105935" y="490060"/>
                    </a:cubicBezTo>
                    <a:cubicBezTo>
                      <a:pt x="110972" y="481701"/>
                      <a:pt x="116010" y="473342"/>
                      <a:pt x="121047" y="466655"/>
                    </a:cubicBezTo>
                    <a:cubicBezTo>
                      <a:pt x="124405" y="459968"/>
                      <a:pt x="129442" y="454953"/>
                      <a:pt x="132801" y="449937"/>
                    </a:cubicBezTo>
                    <a:cubicBezTo>
                      <a:pt x="139517" y="441578"/>
                      <a:pt x="142875" y="436563"/>
                      <a:pt x="142875" y="436563"/>
                    </a:cubicBezTo>
                    <a:close/>
                    <a:moveTo>
                      <a:pt x="173038" y="406400"/>
                    </a:moveTo>
                    <a:cubicBezTo>
                      <a:pt x="173038" y="406400"/>
                      <a:pt x="169680" y="413086"/>
                      <a:pt x="162964" y="423114"/>
                    </a:cubicBezTo>
                    <a:cubicBezTo>
                      <a:pt x="159605" y="428128"/>
                      <a:pt x="156247" y="433143"/>
                      <a:pt x="152889" y="439828"/>
                    </a:cubicBezTo>
                    <a:cubicBezTo>
                      <a:pt x="149531" y="448185"/>
                      <a:pt x="144494" y="454871"/>
                      <a:pt x="141135" y="464900"/>
                    </a:cubicBezTo>
                    <a:cubicBezTo>
                      <a:pt x="137777" y="468243"/>
                      <a:pt x="136098" y="473257"/>
                      <a:pt x="132740" y="478271"/>
                    </a:cubicBezTo>
                    <a:cubicBezTo>
                      <a:pt x="131061" y="483285"/>
                      <a:pt x="129382" y="488300"/>
                      <a:pt x="126024" y="493314"/>
                    </a:cubicBezTo>
                    <a:cubicBezTo>
                      <a:pt x="124344" y="498328"/>
                      <a:pt x="122665" y="503343"/>
                      <a:pt x="120986" y="508357"/>
                    </a:cubicBezTo>
                    <a:cubicBezTo>
                      <a:pt x="117628" y="515043"/>
                      <a:pt x="115949" y="520057"/>
                      <a:pt x="114270" y="525071"/>
                    </a:cubicBezTo>
                    <a:cubicBezTo>
                      <a:pt x="109233" y="536771"/>
                      <a:pt x="105874" y="550143"/>
                      <a:pt x="104195" y="561842"/>
                    </a:cubicBezTo>
                    <a:cubicBezTo>
                      <a:pt x="100837" y="573542"/>
                      <a:pt x="99158" y="586914"/>
                      <a:pt x="97479" y="600285"/>
                    </a:cubicBezTo>
                    <a:cubicBezTo>
                      <a:pt x="95800" y="608642"/>
                      <a:pt x="95800" y="608642"/>
                      <a:pt x="95800" y="608642"/>
                    </a:cubicBezTo>
                    <a:cubicBezTo>
                      <a:pt x="95800" y="618671"/>
                      <a:pt x="95800" y="618671"/>
                      <a:pt x="95800" y="618671"/>
                    </a:cubicBezTo>
                    <a:cubicBezTo>
                      <a:pt x="95800" y="625357"/>
                      <a:pt x="95800" y="632042"/>
                      <a:pt x="97479" y="638728"/>
                    </a:cubicBezTo>
                    <a:cubicBezTo>
                      <a:pt x="97479" y="650428"/>
                      <a:pt x="99158" y="663799"/>
                      <a:pt x="102516" y="675499"/>
                    </a:cubicBezTo>
                    <a:cubicBezTo>
                      <a:pt x="105874" y="687199"/>
                      <a:pt x="109233" y="697228"/>
                      <a:pt x="112591" y="707256"/>
                    </a:cubicBezTo>
                    <a:cubicBezTo>
                      <a:pt x="117628" y="718956"/>
                      <a:pt x="122665" y="727313"/>
                      <a:pt x="127703" y="735670"/>
                    </a:cubicBezTo>
                    <a:cubicBezTo>
                      <a:pt x="137777" y="752385"/>
                      <a:pt x="149531" y="764085"/>
                      <a:pt x="156247" y="772442"/>
                    </a:cubicBezTo>
                    <a:cubicBezTo>
                      <a:pt x="164643" y="780799"/>
                      <a:pt x="169680" y="785813"/>
                      <a:pt x="169680" y="785813"/>
                    </a:cubicBezTo>
                    <a:cubicBezTo>
                      <a:pt x="169680" y="785813"/>
                      <a:pt x="168001" y="784142"/>
                      <a:pt x="166322" y="782470"/>
                    </a:cubicBezTo>
                    <a:cubicBezTo>
                      <a:pt x="162964" y="780799"/>
                      <a:pt x="159605" y="779127"/>
                      <a:pt x="156247" y="774113"/>
                    </a:cubicBezTo>
                    <a:cubicBezTo>
                      <a:pt x="146173" y="767427"/>
                      <a:pt x="134419" y="755728"/>
                      <a:pt x="122665" y="739013"/>
                    </a:cubicBezTo>
                    <a:cubicBezTo>
                      <a:pt x="115949" y="730656"/>
                      <a:pt x="110912" y="722299"/>
                      <a:pt x="105874" y="710599"/>
                    </a:cubicBezTo>
                    <a:cubicBezTo>
                      <a:pt x="102516" y="705585"/>
                      <a:pt x="100837" y="700571"/>
                      <a:pt x="99158" y="695556"/>
                    </a:cubicBezTo>
                    <a:cubicBezTo>
                      <a:pt x="97479" y="688871"/>
                      <a:pt x="94121" y="683856"/>
                      <a:pt x="92442" y="677171"/>
                    </a:cubicBezTo>
                    <a:cubicBezTo>
                      <a:pt x="89083" y="665471"/>
                      <a:pt x="87404" y="652099"/>
                      <a:pt x="85725" y="638728"/>
                    </a:cubicBezTo>
                    <a:cubicBezTo>
                      <a:pt x="85725" y="632042"/>
                      <a:pt x="85725" y="625357"/>
                      <a:pt x="85725" y="618671"/>
                    </a:cubicBezTo>
                    <a:cubicBezTo>
                      <a:pt x="85725" y="608642"/>
                      <a:pt x="85725" y="608642"/>
                      <a:pt x="85725" y="608642"/>
                    </a:cubicBezTo>
                    <a:cubicBezTo>
                      <a:pt x="85725" y="598614"/>
                      <a:pt x="85725" y="598614"/>
                      <a:pt x="85725" y="598614"/>
                    </a:cubicBezTo>
                    <a:cubicBezTo>
                      <a:pt x="87404" y="585242"/>
                      <a:pt x="90763" y="571871"/>
                      <a:pt x="92442" y="558500"/>
                    </a:cubicBezTo>
                    <a:cubicBezTo>
                      <a:pt x="95800" y="546800"/>
                      <a:pt x="100837" y="533428"/>
                      <a:pt x="104195" y="521728"/>
                    </a:cubicBezTo>
                    <a:cubicBezTo>
                      <a:pt x="107553" y="516714"/>
                      <a:pt x="109233" y="511700"/>
                      <a:pt x="112591" y="505014"/>
                    </a:cubicBezTo>
                    <a:cubicBezTo>
                      <a:pt x="114270" y="500000"/>
                      <a:pt x="115949" y="494986"/>
                      <a:pt x="119307" y="489971"/>
                    </a:cubicBezTo>
                    <a:cubicBezTo>
                      <a:pt x="122665" y="484957"/>
                      <a:pt x="124344" y="479942"/>
                      <a:pt x="127703" y="474928"/>
                    </a:cubicBezTo>
                    <a:cubicBezTo>
                      <a:pt x="129382" y="469914"/>
                      <a:pt x="132740" y="464900"/>
                      <a:pt x="134419" y="461557"/>
                    </a:cubicBezTo>
                    <a:cubicBezTo>
                      <a:pt x="139456" y="453200"/>
                      <a:pt x="144494" y="444843"/>
                      <a:pt x="149531" y="438157"/>
                    </a:cubicBezTo>
                    <a:cubicBezTo>
                      <a:pt x="154568" y="431471"/>
                      <a:pt x="157926" y="426457"/>
                      <a:pt x="161285" y="421443"/>
                    </a:cubicBezTo>
                    <a:cubicBezTo>
                      <a:pt x="168001" y="411414"/>
                      <a:pt x="173038" y="406400"/>
                      <a:pt x="173038" y="406400"/>
                    </a:cubicBezTo>
                    <a:close/>
                    <a:moveTo>
                      <a:pt x="541846" y="403283"/>
                    </a:moveTo>
                    <a:lnTo>
                      <a:pt x="544238" y="404644"/>
                    </a:lnTo>
                    <a:cubicBezTo>
                      <a:pt x="545917" y="406316"/>
                      <a:pt x="547596" y="407988"/>
                      <a:pt x="547596" y="407988"/>
                    </a:cubicBezTo>
                    <a:cubicBezTo>
                      <a:pt x="547596" y="407988"/>
                      <a:pt x="546337" y="407152"/>
                      <a:pt x="544028" y="405271"/>
                    </a:cubicBezTo>
                    <a:close/>
                    <a:moveTo>
                      <a:pt x="201613" y="377825"/>
                    </a:moveTo>
                    <a:cubicBezTo>
                      <a:pt x="201613" y="377825"/>
                      <a:pt x="198255" y="382840"/>
                      <a:pt x="193218" y="392871"/>
                    </a:cubicBezTo>
                    <a:cubicBezTo>
                      <a:pt x="189860" y="397886"/>
                      <a:pt x="186501" y="404574"/>
                      <a:pt x="181464" y="411261"/>
                    </a:cubicBezTo>
                    <a:cubicBezTo>
                      <a:pt x="178106" y="417948"/>
                      <a:pt x="173069" y="426307"/>
                      <a:pt x="169710" y="434666"/>
                    </a:cubicBezTo>
                    <a:cubicBezTo>
                      <a:pt x="168031" y="439681"/>
                      <a:pt x="164673" y="444697"/>
                      <a:pt x="162994" y="448040"/>
                    </a:cubicBezTo>
                    <a:cubicBezTo>
                      <a:pt x="161315" y="453056"/>
                      <a:pt x="157957" y="458071"/>
                      <a:pt x="156278" y="463086"/>
                    </a:cubicBezTo>
                    <a:cubicBezTo>
                      <a:pt x="152919" y="468102"/>
                      <a:pt x="151240" y="474789"/>
                      <a:pt x="149561" y="479804"/>
                    </a:cubicBezTo>
                    <a:cubicBezTo>
                      <a:pt x="147882" y="484820"/>
                      <a:pt x="144524" y="491507"/>
                      <a:pt x="142845" y="496522"/>
                    </a:cubicBezTo>
                    <a:cubicBezTo>
                      <a:pt x="139487" y="508225"/>
                      <a:pt x="136128" y="519927"/>
                      <a:pt x="132770" y="533302"/>
                    </a:cubicBezTo>
                    <a:cubicBezTo>
                      <a:pt x="129412" y="545004"/>
                      <a:pt x="127733" y="558379"/>
                      <a:pt x="126054" y="570081"/>
                    </a:cubicBezTo>
                    <a:cubicBezTo>
                      <a:pt x="126054" y="580112"/>
                      <a:pt x="126054" y="580112"/>
                      <a:pt x="126054" y="580112"/>
                    </a:cubicBezTo>
                    <a:cubicBezTo>
                      <a:pt x="126054" y="590143"/>
                      <a:pt x="126054" y="590143"/>
                      <a:pt x="126054" y="590143"/>
                    </a:cubicBezTo>
                    <a:cubicBezTo>
                      <a:pt x="124375" y="596830"/>
                      <a:pt x="126054" y="603517"/>
                      <a:pt x="126054" y="608532"/>
                    </a:cubicBezTo>
                    <a:cubicBezTo>
                      <a:pt x="127733" y="621907"/>
                      <a:pt x="127733" y="633609"/>
                      <a:pt x="131091" y="645312"/>
                    </a:cubicBezTo>
                    <a:cubicBezTo>
                      <a:pt x="134449" y="657014"/>
                      <a:pt x="137808" y="668717"/>
                      <a:pt x="142845" y="678748"/>
                    </a:cubicBezTo>
                    <a:cubicBezTo>
                      <a:pt x="146203" y="688778"/>
                      <a:pt x="151240" y="698809"/>
                      <a:pt x="156278" y="707168"/>
                    </a:cubicBezTo>
                    <a:cubicBezTo>
                      <a:pt x="168031" y="723886"/>
                      <a:pt x="178106" y="735589"/>
                      <a:pt x="186501" y="743948"/>
                    </a:cubicBezTo>
                    <a:cubicBezTo>
                      <a:pt x="194897" y="752307"/>
                      <a:pt x="199934" y="755650"/>
                      <a:pt x="199934" y="755650"/>
                    </a:cubicBezTo>
                    <a:cubicBezTo>
                      <a:pt x="199934" y="755650"/>
                      <a:pt x="198255" y="755650"/>
                      <a:pt x="194897" y="753978"/>
                    </a:cubicBezTo>
                    <a:cubicBezTo>
                      <a:pt x="193218" y="752307"/>
                      <a:pt x="189860" y="748963"/>
                      <a:pt x="184822" y="745619"/>
                    </a:cubicBezTo>
                    <a:cubicBezTo>
                      <a:pt x="176427" y="737260"/>
                      <a:pt x="162994" y="727230"/>
                      <a:pt x="151240" y="710512"/>
                    </a:cubicBezTo>
                    <a:cubicBezTo>
                      <a:pt x="146203" y="702153"/>
                      <a:pt x="139487" y="692122"/>
                      <a:pt x="134449" y="682091"/>
                    </a:cubicBezTo>
                    <a:cubicBezTo>
                      <a:pt x="132770" y="677076"/>
                      <a:pt x="129412" y="672061"/>
                      <a:pt x="127733" y="665373"/>
                    </a:cubicBezTo>
                    <a:cubicBezTo>
                      <a:pt x="126054" y="660358"/>
                      <a:pt x="124375" y="653671"/>
                      <a:pt x="122696" y="648655"/>
                    </a:cubicBezTo>
                    <a:cubicBezTo>
                      <a:pt x="119338" y="635281"/>
                      <a:pt x="115979" y="623579"/>
                      <a:pt x="115979" y="610204"/>
                    </a:cubicBezTo>
                    <a:cubicBezTo>
                      <a:pt x="114300" y="603517"/>
                      <a:pt x="114300" y="596830"/>
                      <a:pt x="114300" y="590143"/>
                    </a:cubicBezTo>
                    <a:cubicBezTo>
                      <a:pt x="114300" y="580112"/>
                      <a:pt x="114300" y="580112"/>
                      <a:pt x="114300" y="580112"/>
                    </a:cubicBezTo>
                    <a:cubicBezTo>
                      <a:pt x="115979" y="570081"/>
                      <a:pt x="115979" y="570081"/>
                      <a:pt x="115979" y="570081"/>
                    </a:cubicBezTo>
                    <a:cubicBezTo>
                      <a:pt x="115979" y="556707"/>
                      <a:pt x="119338" y="543333"/>
                      <a:pt x="122696" y="529958"/>
                    </a:cubicBezTo>
                    <a:cubicBezTo>
                      <a:pt x="126054" y="516584"/>
                      <a:pt x="129412" y="504881"/>
                      <a:pt x="134449" y="493179"/>
                    </a:cubicBezTo>
                    <a:cubicBezTo>
                      <a:pt x="136128" y="488163"/>
                      <a:pt x="137808" y="481476"/>
                      <a:pt x="141166" y="476461"/>
                    </a:cubicBezTo>
                    <a:cubicBezTo>
                      <a:pt x="142845" y="471445"/>
                      <a:pt x="146203" y="464758"/>
                      <a:pt x="147882" y="459743"/>
                    </a:cubicBezTo>
                    <a:cubicBezTo>
                      <a:pt x="151240" y="454727"/>
                      <a:pt x="152919" y="449712"/>
                      <a:pt x="156278" y="444697"/>
                    </a:cubicBezTo>
                    <a:cubicBezTo>
                      <a:pt x="159636" y="441353"/>
                      <a:pt x="161315" y="436338"/>
                      <a:pt x="164673" y="431322"/>
                    </a:cubicBezTo>
                    <a:cubicBezTo>
                      <a:pt x="168031" y="422963"/>
                      <a:pt x="174748" y="416276"/>
                      <a:pt x="178106" y="409589"/>
                    </a:cubicBezTo>
                    <a:cubicBezTo>
                      <a:pt x="183143" y="402902"/>
                      <a:pt x="186501" y="396215"/>
                      <a:pt x="191539" y="392871"/>
                    </a:cubicBezTo>
                    <a:cubicBezTo>
                      <a:pt x="198255" y="382840"/>
                      <a:pt x="201613" y="377825"/>
                      <a:pt x="201613" y="377825"/>
                    </a:cubicBezTo>
                    <a:close/>
                    <a:moveTo>
                      <a:pt x="230188" y="349250"/>
                    </a:moveTo>
                    <a:cubicBezTo>
                      <a:pt x="230188" y="349250"/>
                      <a:pt x="226830" y="354265"/>
                      <a:pt x="221793" y="364296"/>
                    </a:cubicBezTo>
                    <a:cubicBezTo>
                      <a:pt x="218435" y="369311"/>
                      <a:pt x="215076" y="374327"/>
                      <a:pt x="211718" y="382686"/>
                    </a:cubicBezTo>
                    <a:cubicBezTo>
                      <a:pt x="206681" y="389373"/>
                      <a:pt x="203323" y="397732"/>
                      <a:pt x="198285" y="406091"/>
                    </a:cubicBezTo>
                    <a:cubicBezTo>
                      <a:pt x="196606" y="411106"/>
                      <a:pt x="194927" y="414450"/>
                      <a:pt x="191569" y="419465"/>
                    </a:cubicBezTo>
                    <a:cubicBezTo>
                      <a:pt x="189890" y="424481"/>
                      <a:pt x="188211" y="429496"/>
                      <a:pt x="184853" y="434511"/>
                    </a:cubicBezTo>
                    <a:cubicBezTo>
                      <a:pt x="183174" y="439527"/>
                      <a:pt x="179815" y="444542"/>
                      <a:pt x="178136" y="451229"/>
                    </a:cubicBezTo>
                    <a:cubicBezTo>
                      <a:pt x="176457" y="456245"/>
                      <a:pt x="174778" y="461260"/>
                      <a:pt x="173099" y="467947"/>
                    </a:cubicBezTo>
                    <a:cubicBezTo>
                      <a:pt x="168062" y="479650"/>
                      <a:pt x="164703" y="491352"/>
                      <a:pt x="161345" y="503055"/>
                    </a:cubicBezTo>
                    <a:cubicBezTo>
                      <a:pt x="159666" y="516429"/>
                      <a:pt x="156308" y="528132"/>
                      <a:pt x="156308" y="541506"/>
                    </a:cubicBezTo>
                    <a:cubicBezTo>
                      <a:pt x="154629" y="551537"/>
                      <a:pt x="154629" y="551537"/>
                      <a:pt x="154629" y="551537"/>
                    </a:cubicBezTo>
                    <a:cubicBezTo>
                      <a:pt x="154629" y="559896"/>
                      <a:pt x="154629" y="559896"/>
                      <a:pt x="154629" y="559896"/>
                    </a:cubicBezTo>
                    <a:cubicBezTo>
                      <a:pt x="154629" y="566583"/>
                      <a:pt x="154629" y="573270"/>
                      <a:pt x="154629" y="579957"/>
                    </a:cubicBezTo>
                    <a:cubicBezTo>
                      <a:pt x="156308" y="591660"/>
                      <a:pt x="157987" y="605034"/>
                      <a:pt x="161345" y="616737"/>
                    </a:cubicBezTo>
                    <a:cubicBezTo>
                      <a:pt x="163024" y="628439"/>
                      <a:pt x="166383" y="640142"/>
                      <a:pt x="171420" y="650173"/>
                    </a:cubicBezTo>
                    <a:cubicBezTo>
                      <a:pt x="176457" y="660203"/>
                      <a:pt x="181494" y="668562"/>
                      <a:pt x="186532" y="676921"/>
                    </a:cubicBezTo>
                    <a:cubicBezTo>
                      <a:pt x="196606" y="693639"/>
                      <a:pt x="206681" y="707014"/>
                      <a:pt x="215076" y="715373"/>
                    </a:cubicBezTo>
                    <a:lnTo>
                      <a:pt x="222759" y="722371"/>
                    </a:lnTo>
                    <a:lnTo>
                      <a:pt x="213397" y="717044"/>
                    </a:lnTo>
                    <a:cubicBezTo>
                      <a:pt x="205002" y="708685"/>
                      <a:pt x="193248" y="696983"/>
                      <a:pt x="181494" y="680265"/>
                    </a:cubicBezTo>
                    <a:cubicBezTo>
                      <a:pt x="174778" y="673578"/>
                      <a:pt x="169741" y="663547"/>
                      <a:pt x="164703" y="653516"/>
                    </a:cubicBezTo>
                    <a:cubicBezTo>
                      <a:pt x="161345" y="648501"/>
                      <a:pt x="159666" y="641814"/>
                      <a:pt x="156308" y="636798"/>
                    </a:cubicBezTo>
                    <a:cubicBezTo>
                      <a:pt x="154629" y="631783"/>
                      <a:pt x="152950" y="625096"/>
                      <a:pt x="151271" y="618409"/>
                    </a:cubicBezTo>
                    <a:cubicBezTo>
                      <a:pt x="147913" y="606706"/>
                      <a:pt x="146233" y="593332"/>
                      <a:pt x="144554" y="579957"/>
                    </a:cubicBezTo>
                    <a:cubicBezTo>
                      <a:pt x="144554" y="573270"/>
                      <a:pt x="142875" y="566583"/>
                      <a:pt x="144554" y="559896"/>
                    </a:cubicBezTo>
                    <a:cubicBezTo>
                      <a:pt x="144554" y="549865"/>
                      <a:pt x="144554" y="549865"/>
                      <a:pt x="144554" y="549865"/>
                    </a:cubicBezTo>
                    <a:cubicBezTo>
                      <a:pt x="144554" y="539834"/>
                      <a:pt x="144554" y="539834"/>
                      <a:pt x="144554" y="539834"/>
                    </a:cubicBezTo>
                    <a:cubicBezTo>
                      <a:pt x="146233" y="526460"/>
                      <a:pt x="147913" y="513086"/>
                      <a:pt x="151271" y="501383"/>
                    </a:cubicBezTo>
                    <a:cubicBezTo>
                      <a:pt x="154629" y="488009"/>
                      <a:pt x="157987" y="476306"/>
                      <a:pt x="163024" y="464604"/>
                    </a:cubicBezTo>
                    <a:cubicBezTo>
                      <a:pt x="164703" y="457916"/>
                      <a:pt x="168062" y="452901"/>
                      <a:pt x="169741" y="446214"/>
                    </a:cubicBezTo>
                    <a:cubicBezTo>
                      <a:pt x="173099" y="441198"/>
                      <a:pt x="174778" y="436183"/>
                      <a:pt x="178136" y="431168"/>
                    </a:cubicBezTo>
                    <a:cubicBezTo>
                      <a:pt x="179815" y="426152"/>
                      <a:pt x="183174" y="421137"/>
                      <a:pt x="184853" y="416122"/>
                    </a:cubicBezTo>
                    <a:cubicBezTo>
                      <a:pt x="188211" y="411106"/>
                      <a:pt x="189890" y="407763"/>
                      <a:pt x="193248" y="402747"/>
                    </a:cubicBezTo>
                    <a:cubicBezTo>
                      <a:pt x="198285" y="394388"/>
                      <a:pt x="203323" y="386029"/>
                      <a:pt x="208360" y="379342"/>
                    </a:cubicBezTo>
                    <a:cubicBezTo>
                      <a:pt x="211718" y="372655"/>
                      <a:pt x="216755" y="367640"/>
                      <a:pt x="220114" y="362624"/>
                    </a:cubicBezTo>
                    <a:cubicBezTo>
                      <a:pt x="226830" y="354265"/>
                      <a:pt x="230188" y="349250"/>
                      <a:pt x="230188" y="349250"/>
                    </a:cubicBezTo>
                    <a:close/>
                    <a:moveTo>
                      <a:pt x="260350" y="319088"/>
                    </a:moveTo>
                    <a:cubicBezTo>
                      <a:pt x="260350" y="319088"/>
                      <a:pt x="256992" y="325774"/>
                      <a:pt x="250276" y="335802"/>
                    </a:cubicBezTo>
                    <a:cubicBezTo>
                      <a:pt x="246917" y="339145"/>
                      <a:pt x="243559" y="345831"/>
                      <a:pt x="240201" y="352516"/>
                    </a:cubicBezTo>
                    <a:cubicBezTo>
                      <a:pt x="236843" y="360874"/>
                      <a:pt x="231806" y="367559"/>
                      <a:pt x="228447" y="377588"/>
                    </a:cubicBezTo>
                    <a:cubicBezTo>
                      <a:pt x="225089" y="380931"/>
                      <a:pt x="223410" y="385945"/>
                      <a:pt x="221731" y="390959"/>
                    </a:cubicBezTo>
                    <a:cubicBezTo>
                      <a:pt x="218373" y="395973"/>
                      <a:pt x="216694" y="400988"/>
                      <a:pt x="215015" y="406002"/>
                    </a:cubicBezTo>
                    <a:cubicBezTo>
                      <a:pt x="211656" y="411016"/>
                      <a:pt x="209977" y="416030"/>
                      <a:pt x="208298" y="421045"/>
                    </a:cubicBezTo>
                    <a:cubicBezTo>
                      <a:pt x="204940" y="426059"/>
                      <a:pt x="203261" y="432745"/>
                      <a:pt x="201582" y="437759"/>
                    </a:cubicBezTo>
                    <a:cubicBezTo>
                      <a:pt x="196545" y="449459"/>
                      <a:pt x="193186" y="461159"/>
                      <a:pt x="191507" y="474530"/>
                    </a:cubicBezTo>
                    <a:cubicBezTo>
                      <a:pt x="188149" y="486230"/>
                      <a:pt x="186470" y="499602"/>
                      <a:pt x="184791" y="512973"/>
                    </a:cubicBezTo>
                    <a:cubicBezTo>
                      <a:pt x="184791" y="521330"/>
                      <a:pt x="184791" y="521330"/>
                      <a:pt x="184791" y="521330"/>
                    </a:cubicBezTo>
                    <a:cubicBezTo>
                      <a:pt x="183112" y="531359"/>
                      <a:pt x="183112" y="531359"/>
                      <a:pt x="183112" y="531359"/>
                    </a:cubicBezTo>
                    <a:cubicBezTo>
                      <a:pt x="183112" y="538045"/>
                      <a:pt x="183112" y="544730"/>
                      <a:pt x="184791" y="551416"/>
                    </a:cubicBezTo>
                    <a:cubicBezTo>
                      <a:pt x="184791" y="563116"/>
                      <a:pt x="186470" y="576487"/>
                      <a:pt x="189828" y="588187"/>
                    </a:cubicBezTo>
                    <a:cubicBezTo>
                      <a:pt x="193186" y="599887"/>
                      <a:pt x="196545" y="609916"/>
                      <a:pt x="201582" y="619944"/>
                    </a:cubicBezTo>
                    <a:cubicBezTo>
                      <a:pt x="204940" y="629973"/>
                      <a:pt x="209977" y="640001"/>
                      <a:pt x="215015" y="648358"/>
                    </a:cubicBezTo>
                    <a:cubicBezTo>
                      <a:pt x="225089" y="665073"/>
                      <a:pt x="236843" y="676773"/>
                      <a:pt x="243559" y="685130"/>
                    </a:cubicBezTo>
                    <a:cubicBezTo>
                      <a:pt x="251955" y="693487"/>
                      <a:pt x="256992" y="698501"/>
                      <a:pt x="256992" y="698501"/>
                    </a:cubicBezTo>
                    <a:cubicBezTo>
                      <a:pt x="256992" y="698501"/>
                      <a:pt x="256992" y="696830"/>
                      <a:pt x="253634" y="695158"/>
                    </a:cubicBezTo>
                    <a:cubicBezTo>
                      <a:pt x="251955" y="693487"/>
                      <a:pt x="246917" y="690144"/>
                      <a:pt x="243559" y="686801"/>
                    </a:cubicBezTo>
                    <a:cubicBezTo>
                      <a:pt x="233485" y="680115"/>
                      <a:pt x="221731" y="668416"/>
                      <a:pt x="209977" y="651701"/>
                    </a:cubicBezTo>
                    <a:cubicBezTo>
                      <a:pt x="204940" y="643344"/>
                      <a:pt x="198224" y="634987"/>
                      <a:pt x="193186" y="623287"/>
                    </a:cubicBezTo>
                    <a:cubicBezTo>
                      <a:pt x="189828" y="618273"/>
                      <a:pt x="188149" y="613259"/>
                      <a:pt x="186470" y="608244"/>
                    </a:cubicBezTo>
                    <a:cubicBezTo>
                      <a:pt x="184791" y="601559"/>
                      <a:pt x="181433" y="596544"/>
                      <a:pt x="179754" y="589859"/>
                    </a:cubicBezTo>
                    <a:cubicBezTo>
                      <a:pt x="176395" y="578159"/>
                      <a:pt x="174716" y="564787"/>
                      <a:pt x="173037" y="551416"/>
                    </a:cubicBezTo>
                    <a:cubicBezTo>
                      <a:pt x="173037" y="544730"/>
                      <a:pt x="173037" y="538045"/>
                      <a:pt x="173037" y="531359"/>
                    </a:cubicBezTo>
                    <a:cubicBezTo>
                      <a:pt x="173037" y="521330"/>
                      <a:pt x="173037" y="521330"/>
                      <a:pt x="173037" y="521330"/>
                    </a:cubicBezTo>
                    <a:cubicBezTo>
                      <a:pt x="173037" y="511302"/>
                      <a:pt x="173037" y="511302"/>
                      <a:pt x="173037" y="511302"/>
                    </a:cubicBezTo>
                    <a:cubicBezTo>
                      <a:pt x="174716" y="497930"/>
                      <a:pt x="178075" y="484559"/>
                      <a:pt x="181433" y="471187"/>
                    </a:cubicBezTo>
                    <a:cubicBezTo>
                      <a:pt x="183112" y="459487"/>
                      <a:pt x="188149" y="446116"/>
                      <a:pt x="191507" y="434416"/>
                    </a:cubicBezTo>
                    <a:cubicBezTo>
                      <a:pt x="194865" y="429402"/>
                      <a:pt x="196545" y="422716"/>
                      <a:pt x="199903" y="417702"/>
                    </a:cubicBezTo>
                    <a:cubicBezTo>
                      <a:pt x="201582" y="412688"/>
                      <a:pt x="203261" y="407673"/>
                      <a:pt x="206619" y="402659"/>
                    </a:cubicBezTo>
                    <a:cubicBezTo>
                      <a:pt x="209977" y="397645"/>
                      <a:pt x="211656" y="392631"/>
                      <a:pt x="215015" y="387616"/>
                    </a:cubicBezTo>
                    <a:cubicBezTo>
                      <a:pt x="216694" y="382602"/>
                      <a:pt x="220052" y="377588"/>
                      <a:pt x="221731" y="374245"/>
                    </a:cubicBezTo>
                    <a:cubicBezTo>
                      <a:pt x="226768" y="364216"/>
                      <a:pt x="231806" y="357531"/>
                      <a:pt x="236843" y="350845"/>
                    </a:cubicBezTo>
                    <a:cubicBezTo>
                      <a:pt x="241880" y="344159"/>
                      <a:pt x="245238" y="339145"/>
                      <a:pt x="248597" y="334131"/>
                    </a:cubicBezTo>
                    <a:cubicBezTo>
                      <a:pt x="255313" y="324102"/>
                      <a:pt x="260350" y="319088"/>
                      <a:pt x="260350" y="319088"/>
                    </a:cubicBezTo>
                    <a:close/>
                    <a:moveTo>
                      <a:pt x="288925" y="290513"/>
                    </a:moveTo>
                    <a:cubicBezTo>
                      <a:pt x="288925" y="290513"/>
                      <a:pt x="285567" y="295528"/>
                      <a:pt x="280530" y="305559"/>
                    </a:cubicBezTo>
                    <a:cubicBezTo>
                      <a:pt x="277172" y="310574"/>
                      <a:pt x="273813" y="317262"/>
                      <a:pt x="268776" y="323949"/>
                    </a:cubicBezTo>
                    <a:cubicBezTo>
                      <a:pt x="265418" y="330636"/>
                      <a:pt x="262060" y="338995"/>
                      <a:pt x="257022" y="347354"/>
                    </a:cubicBezTo>
                    <a:cubicBezTo>
                      <a:pt x="255343" y="352369"/>
                      <a:pt x="251985" y="357385"/>
                      <a:pt x="250306" y="360728"/>
                    </a:cubicBezTo>
                    <a:cubicBezTo>
                      <a:pt x="248627" y="365744"/>
                      <a:pt x="245269" y="370759"/>
                      <a:pt x="243590" y="375774"/>
                    </a:cubicBezTo>
                    <a:cubicBezTo>
                      <a:pt x="240231" y="380790"/>
                      <a:pt x="238552" y="387477"/>
                      <a:pt x="236873" y="392492"/>
                    </a:cubicBezTo>
                    <a:cubicBezTo>
                      <a:pt x="235194" y="397508"/>
                      <a:pt x="231836" y="402523"/>
                      <a:pt x="230157" y="409210"/>
                    </a:cubicBezTo>
                    <a:cubicBezTo>
                      <a:pt x="226799" y="420913"/>
                      <a:pt x="223440" y="432615"/>
                      <a:pt x="220082" y="444318"/>
                    </a:cubicBezTo>
                    <a:cubicBezTo>
                      <a:pt x="216724" y="457692"/>
                      <a:pt x="215045" y="471066"/>
                      <a:pt x="213366" y="482769"/>
                    </a:cubicBezTo>
                    <a:cubicBezTo>
                      <a:pt x="213366" y="492800"/>
                      <a:pt x="213366" y="492800"/>
                      <a:pt x="213366" y="492800"/>
                    </a:cubicBezTo>
                    <a:cubicBezTo>
                      <a:pt x="213366" y="502831"/>
                      <a:pt x="213366" y="502831"/>
                      <a:pt x="213366" y="502831"/>
                    </a:cubicBezTo>
                    <a:cubicBezTo>
                      <a:pt x="213366" y="509518"/>
                      <a:pt x="213366" y="514533"/>
                      <a:pt x="213366" y="521220"/>
                    </a:cubicBezTo>
                    <a:cubicBezTo>
                      <a:pt x="215045" y="534595"/>
                      <a:pt x="215045" y="546297"/>
                      <a:pt x="218403" y="558000"/>
                    </a:cubicBezTo>
                    <a:cubicBezTo>
                      <a:pt x="221761" y="569702"/>
                      <a:pt x="225120" y="581405"/>
                      <a:pt x="230157" y="591436"/>
                    </a:cubicBezTo>
                    <a:cubicBezTo>
                      <a:pt x="233515" y="601466"/>
                      <a:pt x="238552" y="611497"/>
                      <a:pt x="243590" y="619856"/>
                    </a:cubicBezTo>
                    <a:cubicBezTo>
                      <a:pt x="255343" y="636574"/>
                      <a:pt x="265418" y="648277"/>
                      <a:pt x="273813" y="656636"/>
                    </a:cubicBezTo>
                    <a:cubicBezTo>
                      <a:pt x="282209" y="664995"/>
                      <a:pt x="287246" y="668338"/>
                      <a:pt x="287246" y="668338"/>
                    </a:cubicBezTo>
                    <a:cubicBezTo>
                      <a:pt x="287246" y="668338"/>
                      <a:pt x="285567" y="668338"/>
                      <a:pt x="282209" y="666666"/>
                    </a:cubicBezTo>
                    <a:cubicBezTo>
                      <a:pt x="280530" y="664995"/>
                      <a:pt x="277172" y="661651"/>
                      <a:pt x="272134" y="658307"/>
                    </a:cubicBezTo>
                    <a:cubicBezTo>
                      <a:pt x="263739" y="649948"/>
                      <a:pt x="250306" y="638246"/>
                      <a:pt x="238552" y="623200"/>
                    </a:cubicBezTo>
                    <a:cubicBezTo>
                      <a:pt x="233515" y="614841"/>
                      <a:pt x="226799" y="604810"/>
                      <a:pt x="221761" y="594779"/>
                    </a:cubicBezTo>
                    <a:cubicBezTo>
                      <a:pt x="220082" y="589764"/>
                      <a:pt x="218403" y="584749"/>
                      <a:pt x="215045" y="578061"/>
                    </a:cubicBezTo>
                    <a:cubicBezTo>
                      <a:pt x="213366" y="573046"/>
                      <a:pt x="211687" y="566359"/>
                      <a:pt x="210008" y="561343"/>
                    </a:cubicBezTo>
                    <a:cubicBezTo>
                      <a:pt x="206650" y="547969"/>
                      <a:pt x="203291" y="536267"/>
                      <a:pt x="203291" y="522892"/>
                    </a:cubicBezTo>
                    <a:cubicBezTo>
                      <a:pt x="201612" y="516205"/>
                      <a:pt x="201612" y="509518"/>
                      <a:pt x="201612" y="502831"/>
                    </a:cubicBezTo>
                    <a:cubicBezTo>
                      <a:pt x="201612" y="492800"/>
                      <a:pt x="201612" y="492800"/>
                      <a:pt x="201612" y="492800"/>
                    </a:cubicBezTo>
                    <a:cubicBezTo>
                      <a:pt x="203291" y="482769"/>
                      <a:pt x="203291" y="482769"/>
                      <a:pt x="203291" y="482769"/>
                    </a:cubicBezTo>
                    <a:cubicBezTo>
                      <a:pt x="204970" y="469395"/>
                      <a:pt x="206650" y="456020"/>
                      <a:pt x="210008" y="442646"/>
                    </a:cubicBezTo>
                    <a:cubicBezTo>
                      <a:pt x="213366" y="429272"/>
                      <a:pt x="216724" y="417569"/>
                      <a:pt x="221761" y="405867"/>
                    </a:cubicBezTo>
                    <a:cubicBezTo>
                      <a:pt x="223440" y="399179"/>
                      <a:pt x="226799" y="394164"/>
                      <a:pt x="228478" y="389149"/>
                    </a:cubicBezTo>
                    <a:cubicBezTo>
                      <a:pt x="230157" y="382461"/>
                      <a:pt x="233515" y="377446"/>
                      <a:pt x="235194" y="372431"/>
                    </a:cubicBezTo>
                    <a:cubicBezTo>
                      <a:pt x="238552" y="367415"/>
                      <a:pt x="241911" y="362400"/>
                      <a:pt x="243590" y="357385"/>
                    </a:cubicBezTo>
                    <a:cubicBezTo>
                      <a:pt x="246948" y="354041"/>
                      <a:pt x="248627" y="349026"/>
                      <a:pt x="251985" y="344010"/>
                    </a:cubicBezTo>
                    <a:cubicBezTo>
                      <a:pt x="257022" y="335651"/>
                      <a:pt x="262060" y="328964"/>
                      <a:pt x="265418" y="322277"/>
                    </a:cubicBezTo>
                    <a:cubicBezTo>
                      <a:pt x="270455" y="315590"/>
                      <a:pt x="275492" y="308903"/>
                      <a:pt x="278851" y="303887"/>
                    </a:cubicBezTo>
                    <a:cubicBezTo>
                      <a:pt x="285567" y="295528"/>
                      <a:pt x="288925" y="290513"/>
                      <a:pt x="288925" y="290513"/>
                    </a:cubicBezTo>
                    <a:close/>
                    <a:moveTo>
                      <a:pt x="319087" y="260350"/>
                    </a:moveTo>
                    <a:cubicBezTo>
                      <a:pt x="319087" y="260350"/>
                      <a:pt x="315733" y="267036"/>
                      <a:pt x="309023" y="277064"/>
                    </a:cubicBezTo>
                    <a:cubicBezTo>
                      <a:pt x="305668" y="282078"/>
                      <a:pt x="302314" y="287093"/>
                      <a:pt x="298959" y="295450"/>
                    </a:cubicBezTo>
                    <a:cubicBezTo>
                      <a:pt x="295604" y="302136"/>
                      <a:pt x="290572" y="308821"/>
                      <a:pt x="285540" y="318850"/>
                    </a:cubicBezTo>
                    <a:cubicBezTo>
                      <a:pt x="283863" y="322193"/>
                      <a:pt x="282185" y="327207"/>
                      <a:pt x="278831" y="332221"/>
                    </a:cubicBezTo>
                    <a:cubicBezTo>
                      <a:pt x="277153" y="337235"/>
                      <a:pt x="275476" y="342250"/>
                      <a:pt x="272121" y="347264"/>
                    </a:cubicBezTo>
                    <a:cubicBezTo>
                      <a:pt x="270444" y="352278"/>
                      <a:pt x="268766" y="357292"/>
                      <a:pt x="265412" y="362307"/>
                    </a:cubicBezTo>
                    <a:cubicBezTo>
                      <a:pt x="263734" y="368992"/>
                      <a:pt x="262057" y="374007"/>
                      <a:pt x="260380" y="380692"/>
                    </a:cubicBezTo>
                    <a:cubicBezTo>
                      <a:pt x="255348" y="390721"/>
                      <a:pt x="251993" y="404092"/>
                      <a:pt x="248638" y="415792"/>
                    </a:cubicBezTo>
                    <a:cubicBezTo>
                      <a:pt x="246961" y="429164"/>
                      <a:pt x="243606" y="440864"/>
                      <a:pt x="243606" y="454235"/>
                    </a:cubicBezTo>
                    <a:cubicBezTo>
                      <a:pt x="241929" y="464263"/>
                      <a:pt x="241929" y="464263"/>
                      <a:pt x="241929" y="464263"/>
                    </a:cubicBezTo>
                    <a:cubicBezTo>
                      <a:pt x="241929" y="472621"/>
                      <a:pt x="241929" y="472621"/>
                      <a:pt x="241929" y="472621"/>
                    </a:cubicBezTo>
                    <a:cubicBezTo>
                      <a:pt x="241929" y="479306"/>
                      <a:pt x="241929" y="485992"/>
                      <a:pt x="241929" y="492678"/>
                    </a:cubicBezTo>
                    <a:cubicBezTo>
                      <a:pt x="243606" y="504378"/>
                      <a:pt x="245283" y="517749"/>
                      <a:pt x="248638" y="529449"/>
                    </a:cubicBezTo>
                    <a:cubicBezTo>
                      <a:pt x="250316" y="541149"/>
                      <a:pt x="255348" y="551178"/>
                      <a:pt x="258702" y="562878"/>
                    </a:cubicBezTo>
                    <a:cubicBezTo>
                      <a:pt x="263734" y="572906"/>
                      <a:pt x="268766" y="581263"/>
                      <a:pt x="273799" y="589620"/>
                    </a:cubicBezTo>
                    <a:cubicBezTo>
                      <a:pt x="283863" y="606335"/>
                      <a:pt x="293927" y="619706"/>
                      <a:pt x="302314" y="628063"/>
                    </a:cubicBezTo>
                    <a:lnTo>
                      <a:pt x="311075" y="635493"/>
                    </a:lnTo>
                    <a:lnTo>
                      <a:pt x="300636" y="628063"/>
                    </a:lnTo>
                    <a:cubicBezTo>
                      <a:pt x="292250" y="621377"/>
                      <a:pt x="280508" y="609678"/>
                      <a:pt x="268766" y="592963"/>
                    </a:cubicBezTo>
                    <a:cubicBezTo>
                      <a:pt x="262057" y="584606"/>
                      <a:pt x="257025" y="576249"/>
                      <a:pt x="251993" y="566221"/>
                    </a:cubicBezTo>
                    <a:cubicBezTo>
                      <a:pt x="248638" y="561206"/>
                      <a:pt x="246961" y="554521"/>
                      <a:pt x="245283" y="549506"/>
                    </a:cubicBezTo>
                    <a:cubicBezTo>
                      <a:pt x="241929" y="542821"/>
                      <a:pt x="240251" y="537806"/>
                      <a:pt x="238574" y="531121"/>
                    </a:cubicBezTo>
                    <a:cubicBezTo>
                      <a:pt x="235219" y="519421"/>
                      <a:pt x="233542" y="506049"/>
                      <a:pt x="231865" y="492678"/>
                    </a:cubicBezTo>
                    <a:cubicBezTo>
                      <a:pt x="231865" y="485992"/>
                      <a:pt x="230187" y="479306"/>
                      <a:pt x="231865" y="472621"/>
                    </a:cubicBezTo>
                    <a:cubicBezTo>
                      <a:pt x="231865" y="462592"/>
                      <a:pt x="231865" y="462592"/>
                      <a:pt x="231865" y="462592"/>
                    </a:cubicBezTo>
                    <a:cubicBezTo>
                      <a:pt x="231865" y="452564"/>
                      <a:pt x="231865" y="452564"/>
                      <a:pt x="231865" y="452564"/>
                    </a:cubicBezTo>
                    <a:cubicBezTo>
                      <a:pt x="233542" y="439192"/>
                      <a:pt x="235219" y="425821"/>
                      <a:pt x="238574" y="414121"/>
                    </a:cubicBezTo>
                    <a:cubicBezTo>
                      <a:pt x="241929" y="400749"/>
                      <a:pt x="246961" y="389049"/>
                      <a:pt x="250316" y="377350"/>
                    </a:cubicBezTo>
                    <a:cubicBezTo>
                      <a:pt x="251993" y="370664"/>
                      <a:pt x="255348" y="365650"/>
                      <a:pt x="257025" y="358964"/>
                    </a:cubicBezTo>
                    <a:cubicBezTo>
                      <a:pt x="260380" y="353950"/>
                      <a:pt x="262057" y="348935"/>
                      <a:pt x="265412" y="343921"/>
                    </a:cubicBezTo>
                    <a:cubicBezTo>
                      <a:pt x="267089" y="338907"/>
                      <a:pt x="270444" y="333893"/>
                      <a:pt x="272121" y="328878"/>
                    </a:cubicBezTo>
                    <a:cubicBezTo>
                      <a:pt x="275476" y="323864"/>
                      <a:pt x="278831" y="320521"/>
                      <a:pt x="280508" y="315507"/>
                    </a:cubicBezTo>
                    <a:cubicBezTo>
                      <a:pt x="285540" y="307150"/>
                      <a:pt x="290572" y="298793"/>
                      <a:pt x="295604" y="292107"/>
                    </a:cubicBezTo>
                    <a:cubicBezTo>
                      <a:pt x="298959" y="285421"/>
                      <a:pt x="303991" y="280407"/>
                      <a:pt x="307346" y="275393"/>
                    </a:cubicBezTo>
                    <a:cubicBezTo>
                      <a:pt x="314055" y="267036"/>
                      <a:pt x="319087" y="260350"/>
                      <a:pt x="319087" y="260350"/>
                    </a:cubicBezTo>
                    <a:close/>
                    <a:moveTo>
                      <a:pt x="347663" y="231775"/>
                    </a:moveTo>
                    <a:cubicBezTo>
                      <a:pt x="347663" y="231775"/>
                      <a:pt x="344305" y="238462"/>
                      <a:pt x="337589" y="246821"/>
                    </a:cubicBezTo>
                    <a:cubicBezTo>
                      <a:pt x="335910" y="251836"/>
                      <a:pt x="330872" y="258524"/>
                      <a:pt x="327514" y="265211"/>
                    </a:cubicBezTo>
                    <a:cubicBezTo>
                      <a:pt x="324156" y="271898"/>
                      <a:pt x="319119" y="280257"/>
                      <a:pt x="315760" y="288616"/>
                    </a:cubicBezTo>
                    <a:cubicBezTo>
                      <a:pt x="312402" y="293631"/>
                      <a:pt x="310723" y="298647"/>
                      <a:pt x="309044" y="303662"/>
                    </a:cubicBezTo>
                    <a:cubicBezTo>
                      <a:pt x="305686" y="308677"/>
                      <a:pt x="304007" y="312021"/>
                      <a:pt x="302328" y="318708"/>
                    </a:cubicBezTo>
                    <a:cubicBezTo>
                      <a:pt x="298969" y="323723"/>
                      <a:pt x="297290" y="328739"/>
                      <a:pt x="295611" y="333754"/>
                    </a:cubicBezTo>
                    <a:cubicBezTo>
                      <a:pt x="292253" y="338770"/>
                      <a:pt x="290574" y="345457"/>
                      <a:pt x="288895" y="350472"/>
                    </a:cubicBezTo>
                    <a:cubicBezTo>
                      <a:pt x="285537" y="362175"/>
                      <a:pt x="282178" y="373877"/>
                      <a:pt x="278820" y="387252"/>
                    </a:cubicBezTo>
                    <a:cubicBezTo>
                      <a:pt x="275462" y="398954"/>
                      <a:pt x="273783" y="412328"/>
                      <a:pt x="272104" y="425703"/>
                    </a:cubicBezTo>
                    <a:cubicBezTo>
                      <a:pt x="272104" y="434062"/>
                      <a:pt x="272104" y="434062"/>
                      <a:pt x="272104" y="434062"/>
                    </a:cubicBezTo>
                    <a:cubicBezTo>
                      <a:pt x="270425" y="444092"/>
                      <a:pt x="270425" y="444092"/>
                      <a:pt x="270425" y="444092"/>
                    </a:cubicBezTo>
                    <a:cubicBezTo>
                      <a:pt x="270425" y="450780"/>
                      <a:pt x="272104" y="457467"/>
                      <a:pt x="272104" y="462482"/>
                    </a:cubicBezTo>
                    <a:cubicBezTo>
                      <a:pt x="272104" y="475857"/>
                      <a:pt x="273783" y="487559"/>
                      <a:pt x="277141" y="499262"/>
                    </a:cubicBezTo>
                    <a:cubicBezTo>
                      <a:pt x="280499" y="510964"/>
                      <a:pt x="283858" y="522667"/>
                      <a:pt x="288895" y="532698"/>
                    </a:cubicBezTo>
                    <a:cubicBezTo>
                      <a:pt x="292253" y="542728"/>
                      <a:pt x="297290" y="552759"/>
                      <a:pt x="302328" y="561118"/>
                    </a:cubicBezTo>
                    <a:cubicBezTo>
                      <a:pt x="312402" y="577836"/>
                      <a:pt x="324156" y="589539"/>
                      <a:pt x="332551" y="597898"/>
                    </a:cubicBezTo>
                    <a:cubicBezTo>
                      <a:pt x="339268" y="606257"/>
                      <a:pt x="345984" y="609600"/>
                      <a:pt x="345984" y="609600"/>
                    </a:cubicBezTo>
                    <a:cubicBezTo>
                      <a:pt x="345984" y="609600"/>
                      <a:pt x="344305" y="609600"/>
                      <a:pt x="340947" y="607928"/>
                    </a:cubicBezTo>
                    <a:cubicBezTo>
                      <a:pt x="339268" y="606257"/>
                      <a:pt x="334230" y="602913"/>
                      <a:pt x="330872" y="599569"/>
                    </a:cubicBezTo>
                    <a:cubicBezTo>
                      <a:pt x="320798" y="592882"/>
                      <a:pt x="309044" y="581180"/>
                      <a:pt x="297290" y="564462"/>
                    </a:cubicBezTo>
                    <a:cubicBezTo>
                      <a:pt x="292253" y="556103"/>
                      <a:pt x="285537" y="546072"/>
                      <a:pt x="280499" y="536041"/>
                    </a:cubicBezTo>
                    <a:cubicBezTo>
                      <a:pt x="278820" y="531026"/>
                      <a:pt x="275462" y="526011"/>
                      <a:pt x="273783" y="519323"/>
                    </a:cubicBezTo>
                    <a:cubicBezTo>
                      <a:pt x="272104" y="514308"/>
                      <a:pt x="268746" y="509293"/>
                      <a:pt x="267067" y="502605"/>
                    </a:cubicBezTo>
                    <a:cubicBezTo>
                      <a:pt x="263708" y="490903"/>
                      <a:pt x="262029" y="477528"/>
                      <a:pt x="260350" y="464154"/>
                    </a:cubicBezTo>
                    <a:cubicBezTo>
                      <a:pt x="260350" y="457467"/>
                      <a:pt x="260350" y="450780"/>
                      <a:pt x="260350" y="444092"/>
                    </a:cubicBezTo>
                    <a:cubicBezTo>
                      <a:pt x="260350" y="434062"/>
                      <a:pt x="260350" y="434062"/>
                      <a:pt x="260350" y="434062"/>
                    </a:cubicBezTo>
                    <a:cubicBezTo>
                      <a:pt x="262029" y="424031"/>
                      <a:pt x="262029" y="424031"/>
                      <a:pt x="262029" y="424031"/>
                    </a:cubicBezTo>
                    <a:cubicBezTo>
                      <a:pt x="262029" y="410657"/>
                      <a:pt x="265388" y="397282"/>
                      <a:pt x="268746" y="383908"/>
                    </a:cubicBezTo>
                    <a:cubicBezTo>
                      <a:pt x="270425" y="372205"/>
                      <a:pt x="275462" y="358831"/>
                      <a:pt x="280499" y="347129"/>
                    </a:cubicBezTo>
                    <a:cubicBezTo>
                      <a:pt x="282178" y="342113"/>
                      <a:pt x="283858" y="335426"/>
                      <a:pt x="287216" y="330411"/>
                    </a:cubicBezTo>
                    <a:cubicBezTo>
                      <a:pt x="288895" y="325395"/>
                      <a:pt x="292253" y="320380"/>
                      <a:pt x="293932" y="315365"/>
                    </a:cubicBezTo>
                    <a:cubicBezTo>
                      <a:pt x="297290" y="308677"/>
                      <a:pt x="298969" y="303662"/>
                      <a:pt x="302328" y="300318"/>
                    </a:cubicBezTo>
                    <a:cubicBezTo>
                      <a:pt x="304007" y="295303"/>
                      <a:pt x="307365" y="290288"/>
                      <a:pt x="309044" y="286944"/>
                    </a:cubicBezTo>
                    <a:cubicBezTo>
                      <a:pt x="314081" y="276913"/>
                      <a:pt x="319119" y="270226"/>
                      <a:pt x="324156" y="263539"/>
                    </a:cubicBezTo>
                    <a:cubicBezTo>
                      <a:pt x="329193" y="256852"/>
                      <a:pt x="332551" y="250165"/>
                      <a:pt x="335910" y="246821"/>
                    </a:cubicBezTo>
                    <a:cubicBezTo>
                      <a:pt x="342626" y="236790"/>
                      <a:pt x="347663" y="231775"/>
                      <a:pt x="347663" y="231775"/>
                    </a:cubicBezTo>
                    <a:close/>
                    <a:moveTo>
                      <a:pt x="376238" y="203200"/>
                    </a:moveTo>
                    <a:cubicBezTo>
                      <a:pt x="376238" y="203200"/>
                      <a:pt x="372880" y="208215"/>
                      <a:pt x="367843" y="218246"/>
                    </a:cubicBezTo>
                    <a:cubicBezTo>
                      <a:pt x="364485" y="223261"/>
                      <a:pt x="361126" y="229949"/>
                      <a:pt x="357768" y="236636"/>
                    </a:cubicBezTo>
                    <a:cubicBezTo>
                      <a:pt x="352731" y="243323"/>
                      <a:pt x="349373" y="251682"/>
                      <a:pt x="344335" y="260041"/>
                    </a:cubicBezTo>
                    <a:cubicBezTo>
                      <a:pt x="342656" y="265056"/>
                      <a:pt x="339298" y="268400"/>
                      <a:pt x="337619" y="273415"/>
                    </a:cubicBezTo>
                    <a:cubicBezTo>
                      <a:pt x="335940" y="278431"/>
                      <a:pt x="332582" y="283446"/>
                      <a:pt x="330903" y="288461"/>
                    </a:cubicBezTo>
                    <a:cubicBezTo>
                      <a:pt x="329224" y="293477"/>
                      <a:pt x="325865" y="298492"/>
                      <a:pt x="324186" y="305179"/>
                    </a:cubicBezTo>
                    <a:cubicBezTo>
                      <a:pt x="322507" y="310195"/>
                      <a:pt x="319149" y="315210"/>
                      <a:pt x="317470" y="321897"/>
                    </a:cubicBezTo>
                    <a:cubicBezTo>
                      <a:pt x="314112" y="333600"/>
                      <a:pt x="310753" y="345302"/>
                      <a:pt x="307395" y="357005"/>
                    </a:cubicBezTo>
                    <a:cubicBezTo>
                      <a:pt x="304037" y="370379"/>
                      <a:pt x="302358" y="382082"/>
                      <a:pt x="300679" y="395456"/>
                    </a:cubicBezTo>
                    <a:cubicBezTo>
                      <a:pt x="300679" y="405487"/>
                      <a:pt x="300679" y="405487"/>
                      <a:pt x="300679" y="405487"/>
                    </a:cubicBezTo>
                    <a:cubicBezTo>
                      <a:pt x="300679" y="415518"/>
                      <a:pt x="300679" y="415518"/>
                      <a:pt x="300679" y="415518"/>
                    </a:cubicBezTo>
                    <a:cubicBezTo>
                      <a:pt x="300679" y="422205"/>
                      <a:pt x="300679" y="427220"/>
                      <a:pt x="300679" y="433907"/>
                    </a:cubicBezTo>
                    <a:cubicBezTo>
                      <a:pt x="302358" y="447282"/>
                      <a:pt x="304037" y="458984"/>
                      <a:pt x="305716" y="470687"/>
                    </a:cubicBezTo>
                    <a:cubicBezTo>
                      <a:pt x="309074" y="482389"/>
                      <a:pt x="312433" y="494092"/>
                      <a:pt x="317470" y="504123"/>
                    </a:cubicBezTo>
                    <a:cubicBezTo>
                      <a:pt x="322507" y="514153"/>
                      <a:pt x="327544" y="524184"/>
                      <a:pt x="332582" y="530871"/>
                    </a:cubicBezTo>
                    <a:cubicBezTo>
                      <a:pt x="342656" y="547589"/>
                      <a:pt x="352731" y="560964"/>
                      <a:pt x="361126" y="569323"/>
                    </a:cubicBezTo>
                    <a:cubicBezTo>
                      <a:pt x="369522" y="577682"/>
                      <a:pt x="374559" y="581025"/>
                      <a:pt x="374559" y="581025"/>
                    </a:cubicBezTo>
                    <a:cubicBezTo>
                      <a:pt x="374559" y="581025"/>
                      <a:pt x="372880" y="581025"/>
                      <a:pt x="369522" y="579353"/>
                    </a:cubicBezTo>
                    <a:cubicBezTo>
                      <a:pt x="367843" y="577682"/>
                      <a:pt x="364485" y="574338"/>
                      <a:pt x="359447" y="570994"/>
                    </a:cubicBezTo>
                    <a:cubicBezTo>
                      <a:pt x="351052" y="562635"/>
                      <a:pt x="337619" y="550933"/>
                      <a:pt x="325865" y="535887"/>
                    </a:cubicBezTo>
                    <a:cubicBezTo>
                      <a:pt x="320828" y="527528"/>
                      <a:pt x="314112" y="517497"/>
                      <a:pt x="310753" y="507466"/>
                    </a:cubicBezTo>
                    <a:cubicBezTo>
                      <a:pt x="307395" y="502451"/>
                      <a:pt x="305716" y="495764"/>
                      <a:pt x="302358" y="490748"/>
                    </a:cubicBezTo>
                    <a:cubicBezTo>
                      <a:pt x="300679" y="485733"/>
                      <a:pt x="299000" y="479046"/>
                      <a:pt x="297321" y="474030"/>
                    </a:cubicBezTo>
                    <a:cubicBezTo>
                      <a:pt x="293963" y="460656"/>
                      <a:pt x="290604" y="447282"/>
                      <a:pt x="290604" y="435579"/>
                    </a:cubicBezTo>
                    <a:cubicBezTo>
                      <a:pt x="290604" y="428892"/>
                      <a:pt x="288925" y="422205"/>
                      <a:pt x="288925" y="415518"/>
                    </a:cubicBezTo>
                    <a:cubicBezTo>
                      <a:pt x="288925" y="405487"/>
                      <a:pt x="288925" y="405487"/>
                      <a:pt x="288925" y="405487"/>
                    </a:cubicBezTo>
                    <a:cubicBezTo>
                      <a:pt x="290604" y="395456"/>
                      <a:pt x="290604" y="395456"/>
                      <a:pt x="290604" y="395456"/>
                    </a:cubicBezTo>
                    <a:cubicBezTo>
                      <a:pt x="292283" y="382082"/>
                      <a:pt x="293963" y="368707"/>
                      <a:pt x="297321" y="355333"/>
                    </a:cubicBezTo>
                    <a:cubicBezTo>
                      <a:pt x="300679" y="341959"/>
                      <a:pt x="304037" y="330256"/>
                      <a:pt x="309074" y="318554"/>
                    </a:cubicBezTo>
                    <a:cubicBezTo>
                      <a:pt x="310753" y="311866"/>
                      <a:pt x="314112" y="306851"/>
                      <a:pt x="315791" y="301836"/>
                    </a:cubicBezTo>
                    <a:cubicBezTo>
                      <a:pt x="319149" y="295148"/>
                      <a:pt x="320828" y="290133"/>
                      <a:pt x="324186" y="285118"/>
                    </a:cubicBezTo>
                    <a:cubicBezTo>
                      <a:pt x="325865" y="280102"/>
                      <a:pt x="329224" y="275087"/>
                      <a:pt x="330903" y="270072"/>
                    </a:cubicBezTo>
                    <a:cubicBezTo>
                      <a:pt x="334261" y="265056"/>
                      <a:pt x="335940" y="261713"/>
                      <a:pt x="339298" y="256697"/>
                    </a:cubicBezTo>
                    <a:cubicBezTo>
                      <a:pt x="344335" y="248338"/>
                      <a:pt x="349373" y="241651"/>
                      <a:pt x="352731" y="234964"/>
                    </a:cubicBezTo>
                    <a:cubicBezTo>
                      <a:pt x="357768" y="228277"/>
                      <a:pt x="362805" y="221590"/>
                      <a:pt x="366164" y="216574"/>
                    </a:cubicBezTo>
                    <a:cubicBezTo>
                      <a:pt x="372880" y="208215"/>
                      <a:pt x="376238" y="203200"/>
                      <a:pt x="376238" y="203200"/>
                    </a:cubicBezTo>
                    <a:close/>
                    <a:moveTo>
                      <a:pt x="406400" y="173038"/>
                    </a:moveTo>
                    <a:cubicBezTo>
                      <a:pt x="406400" y="173038"/>
                      <a:pt x="403042" y="179752"/>
                      <a:pt x="396326" y="189822"/>
                    </a:cubicBezTo>
                    <a:cubicBezTo>
                      <a:pt x="392967" y="194857"/>
                      <a:pt x="389609" y="199893"/>
                      <a:pt x="386251" y="206606"/>
                    </a:cubicBezTo>
                    <a:cubicBezTo>
                      <a:pt x="382893" y="214998"/>
                      <a:pt x="377856" y="221712"/>
                      <a:pt x="372818" y="231782"/>
                    </a:cubicBezTo>
                    <a:cubicBezTo>
                      <a:pt x="371139" y="235139"/>
                      <a:pt x="369460" y="240174"/>
                      <a:pt x="366102" y="245210"/>
                    </a:cubicBezTo>
                    <a:cubicBezTo>
                      <a:pt x="364423" y="250245"/>
                      <a:pt x="362744" y="255280"/>
                      <a:pt x="359386" y="260315"/>
                    </a:cubicBezTo>
                    <a:cubicBezTo>
                      <a:pt x="357706" y="265351"/>
                      <a:pt x="356027" y="270386"/>
                      <a:pt x="352669" y="275421"/>
                    </a:cubicBezTo>
                    <a:cubicBezTo>
                      <a:pt x="350990" y="282135"/>
                      <a:pt x="349311" y="287170"/>
                      <a:pt x="347632" y="292205"/>
                    </a:cubicBezTo>
                    <a:cubicBezTo>
                      <a:pt x="342595" y="303954"/>
                      <a:pt x="339236" y="317382"/>
                      <a:pt x="335878" y="329130"/>
                    </a:cubicBezTo>
                    <a:cubicBezTo>
                      <a:pt x="334199" y="340879"/>
                      <a:pt x="330841" y="354307"/>
                      <a:pt x="330841" y="367734"/>
                    </a:cubicBezTo>
                    <a:cubicBezTo>
                      <a:pt x="329162" y="377804"/>
                      <a:pt x="329162" y="377804"/>
                      <a:pt x="329162" y="377804"/>
                    </a:cubicBezTo>
                    <a:cubicBezTo>
                      <a:pt x="329162" y="386197"/>
                      <a:pt x="329162" y="386197"/>
                      <a:pt x="329162" y="386197"/>
                    </a:cubicBezTo>
                    <a:cubicBezTo>
                      <a:pt x="329162" y="392910"/>
                      <a:pt x="329162" y="399624"/>
                      <a:pt x="329162" y="406337"/>
                    </a:cubicBezTo>
                    <a:cubicBezTo>
                      <a:pt x="330841" y="418086"/>
                      <a:pt x="332520" y="431514"/>
                      <a:pt x="335878" y="443263"/>
                    </a:cubicBezTo>
                    <a:cubicBezTo>
                      <a:pt x="337557" y="455011"/>
                      <a:pt x="342595" y="465082"/>
                      <a:pt x="345953" y="475152"/>
                    </a:cubicBezTo>
                    <a:cubicBezTo>
                      <a:pt x="350990" y="486901"/>
                      <a:pt x="356027" y="495294"/>
                      <a:pt x="361065" y="503686"/>
                    </a:cubicBezTo>
                    <a:cubicBezTo>
                      <a:pt x="371139" y="520470"/>
                      <a:pt x="381214" y="533897"/>
                      <a:pt x="389609" y="540611"/>
                    </a:cubicBezTo>
                    <a:cubicBezTo>
                      <a:pt x="398005" y="549003"/>
                      <a:pt x="403042" y="554038"/>
                      <a:pt x="403042" y="554038"/>
                    </a:cubicBezTo>
                    <a:cubicBezTo>
                      <a:pt x="403042" y="554038"/>
                      <a:pt x="401363" y="552360"/>
                      <a:pt x="399684" y="550681"/>
                    </a:cubicBezTo>
                    <a:cubicBezTo>
                      <a:pt x="396326" y="549003"/>
                      <a:pt x="392967" y="547324"/>
                      <a:pt x="387930" y="542289"/>
                    </a:cubicBezTo>
                    <a:cubicBezTo>
                      <a:pt x="379535" y="535576"/>
                      <a:pt x="367781" y="523827"/>
                      <a:pt x="356027" y="507043"/>
                    </a:cubicBezTo>
                    <a:cubicBezTo>
                      <a:pt x="349311" y="498650"/>
                      <a:pt x="344274" y="490258"/>
                      <a:pt x="339236" y="480188"/>
                    </a:cubicBezTo>
                    <a:cubicBezTo>
                      <a:pt x="335878" y="473474"/>
                      <a:pt x="334199" y="468439"/>
                      <a:pt x="332520" y="463403"/>
                    </a:cubicBezTo>
                    <a:cubicBezTo>
                      <a:pt x="329162" y="456690"/>
                      <a:pt x="327483" y="451655"/>
                      <a:pt x="325804" y="444941"/>
                    </a:cubicBezTo>
                    <a:cubicBezTo>
                      <a:pt x="322445" y="433192"/>
                      <a:pt x="320766" y="419765"/>
                      <a:pt x="319087" y="406337"/>
                    </a:cubicBezTo>
                    <a:cubicBezTo>
                      <a:pt x="319087" y="399624"/>
                      <a:pt x="319087" y="392910"/>
                      <a:pt x="319087" y="386197"/>
                    </a:cubicBezTo>
                    <a:cubicBezTo>
                      <a:pt x="319087" y="376126"/>
                      <a:pt x="319087" y="376126"/>
                      <a:pt x="319087" y="376126"/>
                    </a:cubicBezTo>
                    <a:cubicBezTo>
                      <a:pt x="319087" y="366056"/>
                      <a:pt x="319087" y="366056"/>
                      <a:pt x="319087" y="366056"/>
                    </a:cubicBezTo>
                    <a:cubicBezTo>
                      <a:pt x="320766" y="352628"/>
                      <a:pt x="324125" y="339201"/>
                      <a:pt x="325804" y="327452"/>
                    </a:cubicBezTo>
                    <a:cubicBezTo>
                      <a:pt x="329162" y="314025"/>
                      <a:pt x="334199" y="302276"/>
                      <a:pt x="337557" y="290527"/>
                    </a:cubicBezTo>
                    <a:cubicBezTo>
                      <a:pt x="339236" y="283813"/>
                      <a:pt x="342595" y="278778"/>
                      <a:pt x="344274" y="272064"/>
                    </a:cubicBezTo>
                    <a:cubicBezTo>
                      <a:pt x="347632" y="267029"/>
                      <a:pt x="349311" y="261994"/>
                      <a:pt x="352669" y="256959"/>
                    </a:cubicBezTo>
                    <a:cubicBezTo>
                      <a:pt x="354348" y="251923"/>
                      <a:pt x="357706" y="246888"/>
                      <a:pt x="359386" y="241853"/>
                    </a:cubicBezTo>
                    <a:cubicBezTo>
                      <a:pt x="362744" y="236818"/>
                      <a:pt x="366102" y="231782"/>
                      <a:pt x="367781" y="228426"/>
                    </a:cubicBezTo>
                    <a:cubicBezTo>
                      <a:pt x="372818" y="220034"/>
                      <a:pt x="377856" y="211641"/>
                      <a:pt x="382893" y="204928"/>
                    </a:cubicBezTo>
                    <a:cubicBezTo>
                      <a:pt x="386251" y="198214"/>
                      <a:pt x="391288" y="193179"/>
                      <a:pt x="394647" y="188144"/>
                    </a:cubicBezTo>
                    <a:cubicBezTo>
                      <a:pt x="401363" y="178073"/>
                      <a:pt x="406400" y="173038"/>
                      <a:pt x="406400" y="173038"/>
                    </a:cubicBezTo>
                    <a:close/>
                    <a:moveTo>
                      <a:pt x="434975" y="146050"/>
                    </a:moveTo>
                    <a:cubicBezTo>
                      <a:pt x="434975" y="146050"/>
                      <a:pt x="431617" y="151065"/>
                      <a:pt x="424901" y="161096"/>
                    </a:cubicBezTo>
                    <a:cubicBezTo>
                      <a:pt x="423222" y="166111"/>
                      <a:pt x="419863" y="172799"/>
                      <a:pt x="414826" y="179486"/>
                    </a:cubicBezTo>
                    <a:cubicBezTo>
                      <a:pt x="411468" y="186173"/>
                      <a:pt x="406431" y="194532"/>
                      <a:pt x="403072" y="202891"/>
                    </a:cubicBezTo>
                    <a:cubicBezTo>
                      <a:pt x="399714" y="207906"/>
                      <a:pt x="398035" y="212922"/>
                      <a:pt x="396356" y="217937"/>
                    </a:cubicBezTo>
                    <a:cubicBezTo>
                      <a:pt x="392998" y="221281"/>
                      <a:pt x="391319" y="226296"/>
                      <a:pt x="389640" y="231311"/>
                    </a:cubicBezTo>
                    <a:cubicBezTo>
                      <a:pt x="386281" y="237998"/>
                      <a:pt x="384602" y="243014"/>
                      <a:pt x="382923" y="248029"/>
                    </a:cubicBezTo>
                    <a:cubicBezTo>
                      <a:pt x="381244" y="253045"/>
                      <a:pt x="377886" y="259732"/>
                      <a:pt x="376207" y="264747"/>
                    </a:cubicBezTo>
                    <a:cubicBezTo>
                      <a:pt x="372849" y="276450"/>
                      <a:pt x="369490" y="288152"/>
                      <a:pt x="366132" y="301527"/>
                    </a:cubicBezTo>
                    <a:cubicBezTo>
                      <a:pt x="362774" y="313229"/>
                      <a:pt x="361095" y="326603"/>
                      <a:pt x="359416" y="338306"/>
                    </a:cubicBezTo>
                    <a:cubicBezTo>
                      <a:pt x="359416" y="348337"/>
                      <a:pt x="359416" y="348337"/>
                      <a:pt x="359416" y="348337"/>
                    </a:cubicBezTo>
                    <a:cubicBezTo>
                      <a:pt x="359416" y="358368"/>
                      <a:pt x="359416" y="358368"/>
                      <a:pt x="359416" y="358368"/>
                    </a:cubicBezTo>
                    <a:cubicBezTo>
                      <a:pt x="357737" y="365055"/>
                      <a:pt x="359416" y="371742"/>
                      <a:pt x="359416" y="376757"/>
                    </a:cubicBezTo>
                    <a:cubicBezTo>
                      <a:pt x="359416" y="390132"/>
                      <a:pt x="361095" y="401834"/>
                      <a:pt x="364453" y="413537"/>
                    </a:cubicBezTo>
                    <a:cubicBezTo>
                      <a:pt x="367811" y="425239"/>
                      <a:pt x="371170" y="436942"/>
                      <a:pt x="376207" y="446972"/>
                    </a:cubicBezTo>
                    <a:cubicBezTo>
                      <a:pt x="379565" y="457003"/>
                      <a:pt x="384602" y="467034"/>
                      <a:pt x="389640" y="475393"/>
                    </a:cubicBezTo>
                    <a:cubicBezTo>
                      <a:pt x="399714" y="492111"/>
                      <a:pt x="411468" y="503814"/>
                      <a:pt x="419863" y="512173"/>
                    </a:cubicBezTo>
                    <a:cubicBezTo>
                      <a:pt x="426580" y="520532"/>
                      <a:pt x="433296" y="523875"/>
                      <a:pt x="433296" y="523875"/>
                    </a:cubicBezTo>
                    <a:cubicBezTo>
                      <a:pt x="433296" y="523875"/>
                      <a:pt x="431617" y="523875"/>
                      <a:pt x="428259" y="522203"/>
                    </a:cubicBezTo>
                    <a:cubicBezTo>
                      <a:pt x="426580" y="520532"/>
                      <a:pt x="421542" y="517188"/>
                      <a:pt x="418184" y="513844"/>
                    </a:cubicBezTo>
                    <a:cubicBezTo>
                      <a:pt x="409789" y="507157"/>
                      <a:pt x="396356" y="495455"/>
                      <a:pt x="384602" y="478736"/>
                    </a:cubicBezTo>
                    <a:cubicBezTo>
                      <a:pt x="379565" y="470378"/>
                      <a:pt x="372849" y="460347"/>
                      <a:pt x="367811" y="450316"/>
                    </a:cubicBezTo>
                    <a:cubicBezTo>
                      <a:pt x="366132" y="445301"/>
                      <a:pt x="362774" y="440285"/>
                      <a:pt x="361095" y="433598"/>
                    </a:cubicBezTo>
                    <a:cubicBezTo>
                      <a:pt x="359416" y="428583"/>
                      <a:pt x="356058" y="421896"/>
                      <a:pt x="356058" y="416880"/>
                    </a:cubicBezTo>
                    <a:cubicBezTo>
                      <a:pt x="351020" y="405178"/>
                      <a:pt x="349341" y="391803"/>
                      <a:pt x="347662" y="378429"/>
                    </a:cubicBezTo>
                    <a:cubicBezTo>
                      <a:pt x="347662" y="371742"/>
                      <a:pt x="347662" y="365055"/>
                      <a:pt x="347662" y="358368"/>
                    </a:cubicBezTo>
                    <a:cubicBezTo>
                      <a:pt x="347662" y="348337"/>
                      <a:pt x="347662" y="348337"/>
                      <a:pt x="347662" y="348337"/>
                    </a:cubicBezTo>
                    <a:cubicBezTo>
                      <a:pt x="349341" y="338306"/>
                      <a:pt x="349341" y="338306"/>
                      <a:pt x="349341" y="338306"/>
                    </a:cubicBezTo>
                    <a:cubicBezTo>
                      <a:pt x="349341" y="324932"/>
                      <a:pt x="352700" y="311557"/>
                      <a:pt x="356058" y="298183"/>
                    </a:cubicBezTo>
                    <a:cubicBezTo>
                      <a:pt x="359416" y="286480"/>
                      <a:pt x="362774" y="273106"/>
                      <a:pt x="367811" y="261404"/>
                    </a:cubicBezTo>
                    <a:cubicBezTo>
                      <a:pt x="369490" y="256388"/>
                      <a:pt x="371170" y="249701"/>
                      <a:pt x="374528" y="244686"/>
                    </a:cubicBezTo>
                    <a:cubicBezTo>
                      <a:pt x="376207" y="239670"/>
                      <a:pt x="379565" y="232983"/>
                      <a:pt x="381244" y="227968"/>
                    </a:cubicBezTo>
                    <a:cubicBezTo>
                      <a:pt x="384602" y="222952"/>
                      <a:pt x="386281" y="217937"/>
                      <a:pt x="389640" y="214593"/>
                    </a:cubicBezTo>
                    <a:cubicBezTo>
                      <a:pt x="391319" y="209578"/>
                      <a:pt x="394677" y="204563"/>
                      <a:pt x="396356" y="201219"/>
                    </a:cubicBezTo>
                    <a:cubicBezTo>
                      <a:pt x="401393" y="191188"/>
                      <a:pt x="408110" y="184501"/>
                      <a:pt x="411468" y="177814"/>
                    </a:cubicBezTo>
                    <a:cubicBezTo>
                      <a:pt x="416505" y="171127"/>
                      <a:pt x="419863" y="164440"/>
                      <a:pt x="423222" y="161096"/>
                    </a:cubicBezTo>
                    <a:cubicBezTo>
                      <a:pt x="431617" y="151065"/>
                      <a:pt x="434975" y="146050"/>
                      <a:pt x="434975" y="146050"/>
                    </a:cubicBezTo>
                    <a:close/>
                    <a:moveTo>
                      <a:pt x="461962" y="117475"/>
                    </a:moveTo>
                    <a:cubicBezTo>
                      <a:pt x="461962" y="117475"/>
                      <a:pt x="458665" y="122490"/>
                      <a:pt x="453719" y="132521"/>
                    </a:cubicBezTo>
                    <a:cubicBezTo>
                      <a:pt x="450422" y="137536"/>
                      <a:pt x="447125" y="144224"/>
                      <a:pt x="443828" y="150911"/>
                    </a:cubicBezTo>
                    <a:cubicBezTo>
                      <a:pt x="438882" y="157598"/>
                      <a:pt x="435585" y="165957"/>
                      <a:pt x="430640" y="174316"/>
                    </a:cubicBezTo>
                    <a:cubicBezTo>
                      <a:pt x="428991" y="179331"/>
                      <a:pt x="425694" y="182675"/>
                      <a:pt x="424045" y="187690"/>
                    </a:cubicBezTo>
                    <a:cubicBezTo>
                      <a:pt x="422397" y="192706"/>
                      <a:pt x="419100" y="197721"/>
                      <a:pt x="417451" y="202736"/>
                    </a:cubicBezTo>
                    <a:cubicBezTo>
                      <a:pt x="415803" y="207752"/>
                      <a:pt x="412506" y="212767"/>
                      <a:pt x="410857" y="219454"/>
                    </a:cubicBezTo>
                    <a:cubicBezTo>
                      <a:pt x="409208" y="224470"/>
                      <a:pt x="405911" y="229485"/>
                      <a:pt x="404263" y="236172"/>
                    </a:cubicBezTo>
                    <a:cubicBezTo>
                      <a:pt x="400966" y="247875"/>
                      <a:pt x="397668" y="259577"/>
                      <a:pt x="394371" y="271280"/>
                    </a:cubicBezTo>
                    <a:cubicBezTo>
                      <a:pt x="392723" y="284654"/>
                      <a:pt x="389426" y="296357"/>
                      <a:pt x="389426" y="309731"/>
                    </a:cubicBezTo>
                    <a:cubicBezTo>
                      <a:pt x="387777" y="319762"/>
                      <a:pt x="387777" y="319762"/>
                      <a:pt x="387777" y="319762"/>
                    </a:cubicBezTo>
                    <a:cubicBezTo>
                      <a:pt x="387777" y="329793"/>
                      <a:pt x="387777" y="329793"/>
                      <a:pt x="387777" y="329793"/>
                    </a:cubicBezTo>
                    <a:cubicBezTo>
                      <a:pt x="387777" y="334808"/>
                      <a:pt x="387777" y="341495"/>
                      <a:pt x="387777" y="348182"/>
                    </a:cubicBezTo>
                    <a:cubicBezTo>
                      <a:pt x="389426" y="361557"/>
                      <a:pt x="391074" y="373259"/>
                      <a:pt x="392723" y="384962"/>
                    </a:cubicBezTo>
                    <a:cubicBezTo>
                      <a:pt x="396020" y="396664"/>
                      <a:pt x="399317" y="408367"/>
                      <a:pt x="404263" y="418397"/>
                    </a:cubicBezTo>
                    <a:cubicBezTo>
                      <a:pt x="409208" y="428428"/>
                      <a:pt x="414154" y="436787"/>
                      <a:pt x="419100" y="445146"/>
                    </a:cubicBezTo>
                    <a:cubicBezTo>
                      <a:pt x="428991" y="461864"/>
                      <a:pt x="438882" y="475238"/>
                      <a:pt x="447125" y="483597"/>
                    </a:cubicBezTo>
                    <a:lnTo>
                      <a:pt x="455659" y="491170"/>
                    </a:lnTo>
                    <a:lnTo>
                      <a:pt x="445477" y="485269"/>
                    </a:lnTo>
                    <a:cubicBezTo>
                      <a:pt x="437234" y="476910"/>
                      <a:pt x="424045" y="465208"/>
                      <a:pt x="414154" y="448490"/>
                    </a:cubicBezTo>
                    <a:cubicBezTo>
                      <a:pt x="407560" y="441803"/>
                      <a:pt x="402614" y="431772"/>
                      <a:pt x="397668" y="421741"/>
                    </a:cubicBezTo>
                    <a:cubicBezTo>
                      <a:pt x="394371" y="416726"/>
                      <a:pt x="392723" y="410039"/>
                      <a:pt x="389426" y="405023"/>
                    </a:cubicBezTo>
                    <a:cubicBezTo>
                      <a:pt x="387777" y="400008"/>
                      <a:pt x="386129" y="393321"/>
                      <a:pt x="384480" y="386633"/>
                    </a:cubicBezTo>
                    <a:cubicBezTo>
                      <a:pt x="381183" y="374931"/>
                      <a:pt x="379534" y="361557"/>
                      <a:pt x="377886" y="349854"/>
                    </a:cubicBezTo>
                    <a:cubicBezTo>
                      <a:pt x="377886" y="343167"/>
                      <a:pt x="376237" y="336480"/>
                      <a:pt x="376237" y="329793"/>
                    </a:cubicBezTo>
                    <a:cubicBezTo>
                      <a:pt x="377886" y="318090"/>
                      <a:pt x="377886" y="318090"/>
                      <a:pt x="377886" y="318090"/>
                    </a:cubicBezTo>
                    <a:cubicBezTo>
                      <a:pt x="377886" y="308059"/>
                      <a:pt x="377886" y="308059"/>
                      <a:pt x="377886" y="308059"/>
                    </a:cubicBezTo>
                    <a:cubicBezTo>
                      <a:pt x="379534" y="294685"/>
                      <a:pt x="381183" y="282982"/>
                      <a:pt x="384480" y="269608"/>
                    </a:cubicBezTo>
                    <a:cubicBezTo>
                      <a:pt x="387777" y="256234"/>
                      <a:pt x="391074" y="244531"/>
                      <a:pt x="396020" y="232829"/>
                    </a:cubicBezTo>
                    <a:cubicBezTo>
                      <a:pt x="397668" y="226141"/>
                      <a:pt x="400966" y="221126"/>
                      <a:pt x="402614" y="216111"/>
                    </a:cubicBezTo>
                    <a:cubicBezTo>
                      <a:pt x="405911" y="209423"/>
                      <a:pt x="407560" y="204408"/>
                      <a:pt x="410857" y="199393"/>
                    </a:cubicBezTo>
                    <a:cubicBezTo>
                      <a:pt x="412506" y="194377"/>
                      <a:pt x="415803" y="189362"/>
                      <a:pt x="417451" y="184347"/>
                    </a:cubicBezTo>
                    <a:cubicBezTo>
                      <a:pt x="420748" y="179331"/>
                      <a:pt x="422397" y="175988"/>
                      <a:pt x="425694" y="170972"/>
                    </a:cubicBezTo>
                    <a:cubicBezTo>
                      <a:pt x="430640" y="162613"/>
                      <a:pt x="435585" y="154254"/>
                      <a:pt x="440531" y="147567"/>
                    </a:cubicBezTo>
                    <a:cubicBezTo>
                      <a:pt x="443828" y="140880"/>
                      <a:pt x="448774" y="135865"/>
                      <a:pt x="452071" y="130849"/>
                    </a:cubicBezTo>
                    <a:cubicBezTo>
                      <a:pt x="458665" y="122490"/>
                      <a:pt x="461962" y="117475"/>
                      <a:pt x="461962" y="117475"/>
                    </a:cubicBezTo>
                    <a:close/>
                    <a:moveTo>
                      <a:pt x="492125" y="87313"/>
                    </a:moveTo>
                    <a:cubicBezTo>
                      <a:pt x="492125" y="87313"/>
                      <a:pt x="488828" y="93999"/>
                      <a:pt x="482234" y="104027"/>
                    </a:cubicBezTo>
                    <a:cubicBezTo>
                      <a:pt x="478937" y="109041"/>
                      <a:pt x="475640" y="114056"/>
                      <a:pt x="472343" y="120741"/>
                    </a:cubicBezTo>
                    <a:cubicBezTo>
                      <a:pt x="469045" y="129099"/>
                      <a:pt x="464100" y="135784"/>
                      <a:pt x="460803" y="145813"/>
                    </a:cubicBezTo>
                    <a:cubicBezTo>
                      <a:pt x="457506" y="149156"/>
                      <a:pt x="455857" y="154170"/>
                      <a:pt x="452560" y="159184"/>
                    </a:cubicBezTo>
                    <a:cubicBezTo>
                      <a:pt x="450911" y="164198"/>
                      <a:pt x="449263" y="169213"/>
                      <a:pt x="445966" y="174227"/>
                    </a:cubicBezTo>
                    <a:cubicBezTo>
                      <a:pt x="444317" y="179241"/>
                      <a:pt x="442669" y="184255"/>
                      <a:pt x="441020" y="189270"/>
                    </a:cubicBezTo>
                    <a:cubicBezTo>
                      <a:pt x="437723" y="195955"/>
                      <a:pt x="436074" y="200970"/>
                      <a:pt x="434426" y="205984"/>
                    </a:cubicBezTo>
                    <a:cubicBezTo>
                      <a:pt x="429480" y="217684"/>
                      <a:pt x="426183" y="231055"/>
                      <a:pt x="424534" y="242755"/>
                    </a:cubicBezTo>
                    <a:cubicBezTo>
                      <a:pt x="421237" y="254455"/>
                      <a:pt x="419589" y="267827"/>
                      <a:pt x="417940" y="281198"/>
                    </a:cubicBezTo>
                    <a:cubicBezTo>
                      <a:pt x="416292" y="289555"/>
                      <a:pt x="416292" y="289555"/>
                      <a:pt x="416292" y="289555"/>
                    </a:cubicBezTo>
                    <a:cubicBezTo>
                      <a:pt x="416292" y="299584"/>
                      <a:pt x="416292" y="299584"/>
                      <a:pt x="416292" y="299584"/>
                    </a:cubicBezTo>
                    <a:cubicBezTo>
                      <a:pt x="416292" y="306269"/>
                      <a:pt x="416292" y="312955"/>
                      <a:pt x="417940" y="319641"/>
                    </a:cubicBezTo>
                    <a:cubicBezTo>
                      <a:pt x="417940" y="331341"/>
                      <a:pt x="419589" y="344712"/>
                      <a:pt x="422886" y="356412"/>
                    </a:cubicBezTo>
                    <a:cubicBezTo>
                      <a:pt x="426183" y="368112"/>
                      <a:pt x="429480" y="378141"/>
                      <a:pt x="432777" y="388169"/>
                    </a:cubicBezTo>
                    <a:cubicBezTo>
                      <a:pt x="437723" y="399869"/>
                      <a:pt x="442669" y="408226"/>
                      <a:pt x="447614" y="416583"/>
                    </a:cubicBezTo>
                    <a:cubicBezTo>
                      <a:pt x="457506" y="433297"/>
                      <a:pt x="469045" y="444997"/>
                      <a:pt x="475640" y="453354"/>
                    </a:cubicBezTo>
                    <a:cubicBezTo>
                      <a:pt x="483882" y="461712"/>
                      <a:pt x="488828" y="466726"/>
                      <a:pt x="488828" y="466726"/>
                    </a:cubicBezTo>
                    <a:cubicBezTo>
                      <a:pt x="488828" y="466726"/>
                      <a:pt x="487180" y="465054"/>
                      <a:pt x="485531" y="463383"/>
                    </a:cubicBezTo>
                    <a:cubicBezTo>
                      <a:pt x="482234" y="461712"/>
                      <a:pt x="478937" y="460040"/>
                      <a:pt x="473991" y="455026"/>
                    </a:cubicBezTo>
                    <a:cubicBezTo>
                      <a:pt x="465748" y="448340"/>
                      <a:pt x="454208" y="436640"/>
                      <a:pt x="442669" y="419926"/>
                    </a:cubicBezTo>
                    <a:cubicBezTo>
                      <a:pt x="436074" y="411569"/>
                      <a:pt x="431129" y="403212"/>
                      <a:pt x="426183" y="391512"/>
                    </a:cubicBezTo>
                    <a:cubicBezTo>
                      <a:pt x="422886" y="386498"/>
                      <a:pt x="421237" y="381483"/>
                      <a:pt x="419589" y="376469"/>
                    </a:cubicBezTo>
                    <a:cubicBezTo>
                      <a:pt x="417940" y="369783"/>
                      <a:pt x="414643" y="364769"/>
                      <a:pt x="412994" y="358083"/>
                    </a:cubicBezTo>
                    <a:cubicBezTo>
                      <a:pt x="409697" y="346383"/>
                      <a:pt x="408049" y="333012"/>
                      <a:pt x="406400" y="319641"/>
                    </a:cubicBezTo>
                    <a:cubicBezTo>
                      <a:pt x="406400" y="312955"/>
                      <a:pt x="406400" y="306269"/>
                      <a:pt x="406400" y="299584"/>
                    </a:cubicBezTo>
                    <a:cubicBezTo>
                      <a:pt x="406400" y="289555"/>
                      <a:pt x="406400" y="289555"/>
                      <a:pt x="406400" y="289555"/>
                    </a:cubicBezTo>
                    <a:cubicBezTo>
                      <a:pt x="406400" y="279527"/>
                      <a:pt x="406400" y="279527"/>
                      <a:pt x="406400" y="279527"/>
                    </a:cubicBezTo>
                    <a:cubicBezTo>
                      <a:pt x="408049" y="266155"/>
                      <a:pt x="411346" y="252784"/>
                      <a:pt x="412994" y="239412"/>
                    </a:cubicBezTo>
                    <a:cubicBezTo>
                      <a:pt x="416292" y="227712"/>
                      <a:pt x="421237" y="214341"/>
                      <a:pt x="424534" y="202641"/>
                    </a:cubicBezTo>
                    <a:cubicBezTo>
                      <a:pt x="427831" y="197627"/>
                      <a:pt x="429480" y="192613"/>
                      <a:pt x="432777" y="185927"/>
                    </a:cubicBezTo>
                    <a:cubicBezTo>
                      <a:pt x="434426" y="180913"/>
                      <a:pt x="436074" y="175898"/>
                      <a:pt x="439371" y="170884"/>
                    </a:cubicBezTo>
                    <a:cubicBezTo>
                      <a:pt x="442669" y="165870"/>
                      <a:pt x="444317" y="160856"/>
                      <a:pt x="447614" y="155841"/>
                    </a:cubicBezTo>
                    <a:cubicBezTo>
                      <a:pt x="449263" y="150827"/>
                      <a:pt x="452560" y="145813"/>
                      <a:pt x="454208" y="142470"/>
                    </a:cubicBezTo>
                    <a:cubicBezTo>
                      <a:pt x="459154" y="134113"/>
                      <a:pt x="464100" y="125756"/>
                      <a:pt x="469045" y="119070"/>
                    </a:cubicBezTo>
                    <a:cubicBezTo>
                      <a:pt x="473991" y="112384"/>
                      <a:pt x="477288" y="107370"/>
                      <a:pt x="480585" y="102356"/>
                    </a:cubicBezTo>
                    <a:cubicBezTo>
                      <a:pt x="487180" y="92327"/>
                      <a:pt x="492125" y="87313"/>
                      <a:pt x="492125" y="87313"/>
                    </a:cubicBezTo>
                    <a:close/>
                    <a:moveTo>
                      <a:pt x="520700" y="58738"/>
                    </a:moveTo>
                    <a:cubicBezTo>
                      <a:pt x="520700" y="58738"/>
                      <a:pt x="517403" y="63753"/>
                      <a:pt x="512457" y="73784"/>
                    </a:cubicBezTo>
                    <a:cubicBezTo>
                      <a:pt x="509160" y="78799"/>
                      <a:pt x="505863" y="85487"/>
                      <a:pt x="500918" y="92174"/>
                    </a:cubicBezTo>
                    <a:cubicBezTo>
                      <a:pt x="497620" y="98861"/>
                      <a:pt x="492675" y="107220"/>
                      <a:pt x="489378" y="115579"/>
                    </a:cubicBezTo>
                    <a:cubicBezTo>
                      <a:pt x="487729" y="120594"/>
                      <a:pt x="484432" y="125610"/>
                      <a:pt x="482783" y="128953"/>
                    </a:cubicBezTo>
                    <a:cubicBezTo>
                      <a:pt x="479486" y="133969"/>
                      <a:pt x="477838" y="138984"/>
                      <a:pt x="476189" y="143999"/>
                    </a:cubicBezTo>
                    <a:cubicBezTo>
                      <a:pt x="472892" y="149015"/>
                      <a:pt x="471244" y="155702"/>
                      <a:pt x="469595" y="160717"/>
                    </a:cubicBezTo>
                    <a:cubicBezTo>
                      <a:pt x="467946" y="165733"/>
                      <a:pt x="464649" y="172420"/>
                      <a:pt x="463001" y="177435"/>
                    </a:cubicBezTo>
                    <a:cubicBezTo>
                      <a:pt x="459704" y="189138"/>
                      <a:pt x="456406" y="200840"/>
                      <a:pt x="453109" y="214215"/>
                    </a:cubicBezTo>
                    <a:cubicBezTo>
                      <a:pt x="449812" y="225917"/>
                      <a:pt x="448164" y="239291"/>
                      <a:pt x="446515" y="250994"/>
                    </a:cubicBezTo>
                    <a:cubicBezTo>
                      <a:pt x="446515" y="261025"/>
                      <a:pt x="446515" y="261025"/>
                      <a:pt x="446515" y="261025"/>
                    </a:cubicBezTo>
                    <a:cubicBezTo>
                      <a:pt x="446515" y="271056"/>
                      <a:pt x="446515" y="271056"/>
                      <a:pt x="446515" y="271056"/>
                    </a:cubicBezTo>
                    <a:cubicBezTo>
                      <a:pt x="444867" y="277743"/>
                      <a:pt x="446515" y="284430"/>
                      <a:pt x="446515" y="289445"/>
                    </a:cubicBezTo>
                    <a:cubicBezTo>
                      <a:pt x="448164" y="302820"/>
                      <a:pt x="448164" y="314522"/>
                      <a:pt x="451461" y="326225"/>
                    </a:cubicBezTo>
                    <a:cubicBezTo>
                      <a:pt x="454758" y="337927"/>
                      <a:pt x="458055" y="349630"/>
                      <a:pt x="463001" y="359660"/>
                    </a:cubicBezTo>
                    <a:cubicBezTo>
                      <a:pt x="466298" y="369691"/>
                      <a:pt x="471244" y="379722"/>
                      <a:pt x="476189" y="388081"/>
                    </a:cubicBezTo>
                    <a:cubicBezTo>
                      <a:pt x="487729" y="404799"/>
                      <a:pt x="497620" y="416501"/>
                      <a:pt x="505863" y="424860"/>
                    </a:cubicBezTo>
                    <a:cubicBezTo>
                      <a:pt x="514106" y="433219"/>
                      <a:pt x="519052" y="436563"/>
                      <a:pt x="519052" y="436563"/>
                    </a:cubicBezTo>
                    <a:cubicBezTo>
                      <a:pt x="519052" y="436563"/>
                      <a:pt x="517403" y="436563"/>
                      <a:pt x="514106" y="434891"/>
                    </a:cubicBezTo>
                    <a:cubicBezTo>
                      <a:pt x="512457" y="433219"/>
                      <a:pt x="507512" y="429876"/>
                      <a:pt x="504215" y="426532"/>
                    </a:cubicBezTo>
                    <a:cubicBezTo>
                      <a:pt x="495972" y="418173"/>
                      <a:pt x="482783" y="408142"/>
                      <a:pt x="471244" y="391425"/>
                    </a:cubicBezTo>
                    <a:cubicBezTo>
                      <a:pt x="466298" y="383066"/>
                      <a:pt x="459704" y="373035"/>
                      <a:pt x="454758" y="363004"/>
                    </a:cubicBezTo>
                    <a:cubicBezTo>
                      <a:pt x="453109" y="357989"/>
                      <a:pt x="449812" y="352973"/>
                      <a:pt x="448164" y="346286"/>
                    </a:cubicBezTo>
                    <a:cubicBezTo>
                      <a:pt x="446515" y="341271"/>
                      <a:pt x="444867" y="334584"/>
                      <a:pt x="443218" y="329568"/>
                    </a:cubicBezTo>
                    <a:cubicBezTo>
                      <a:pt x="439921" y="316194"/>
                      <a:pt x="436624" y="304491"/>
                      <a:pt x="436624" y="291117"/>
                    </a:cubicBezTo>
                    <a:cubicBezTo>
                      <a:pt x="434975" y="284430"/>
                      <a:pt x="434975" y="277743"/>
                      <a:pt x="434975" y="271056"/>
                    </a:cubicBezTo>
                    <a:cubicBezTo>
                      <a:pt x="434975" y="261025"/>
                      <a:pt x="434975" y="261025"/>
                      <a:pt x="434975" y="261025"/>
                    </a:cubicBezTo>
                    <a:cubicBezTo>
                      <a:pt x="436624" y="250994"/>
                      <a:pt x="436624" y="250994"/>
                      <a:pt x="436624" y="250994"/>
                    </a:cubicBezTo>
                    <a:cubicBezTo>
                      <a:pt x="436624" y="237620"/>
                      <a:pt x="439921" y="224245"/>
                      <a:pt x="443218" y="210871"/>
                    </a:cubicBezTo>
                    <a:cubicBezTo>
                      <a:pt x="446515" y="197497"/>
                      <a:pt x="449812" y="185794"/>
                      <a:pt x="454758" y="174092"/>
                    </a:cubicBezTo>
                    <a:cubicBezTo>
                      <a:pt x="456406" y="169076"/>
                      <a:pt x="458055" y="162389"/>
                      <a:pt x="461352" y="157374"/>
                    </a:cubicBezTo>
                    <a:cubicBezTo>
                      <a:pt x="463001" y="152358"/>
                      <a:pt x="466298" y="145671"/>
                      <a:pt x="467946" y="140656"/>
                    </a:cubicBezTo>
                    <a:cubicBezTo>
                      <a:pt x="471244" y="135640"/>
                      <a:pt x="472892" y="130625"/>
                      <a:pt x="476189" y="125610"/>
                    </a:cubicBezTo>
                    <a:cubicBezTo>
                      <a:pt x="479486" y="122266"/>
                      <a:pt x="481135" y="117251"/>
                      <a:pt x="484432" y="112235"/>
                    </a:cubicBezTo>
                    <a:cubicBezTo>
                      <a:pt x="487729" y="103876"/>
                      <a:pt x="494323" y="97189"/>
                      <a:pt x="497620" y="90502"/>
                    </a:cubicBezTo>
                    <a:cubicBezTo>
                      <a:pt x="502566" y="83815"/>
                      <a:pt x="505863" y="77128"/>
                      <a:pt x="510809" y="73784"/>
                    </a:cubicBezTo>
                    <a:cubicBezTo>
                      <a:pt x="517403" y="63753"/>
                      <a:pt x="520700" y="58738"/>
                      <a:pt x="520700" y="58738"/>
                    </a:cubicBezTo>
                    <a:close/>
                    <a:moveTo>
                      <a:pt x="549275" y="30163"/>
                    </a:moveTo>
                    <a:cubicBezTo>
                      <a:pt x="549275" y="30163"/>
                      <a:pt x="545917" y="35178"/>
                      <a:pt x="540880" y="45209"/>
                    </a:cubicBezTo>
                    <a:cubicBezTo>
                      <a:pt x="537522" y="50224"/>
                      <a:pt x="534163" y="55240"/>
                      <a:pt x="530805" y="63599"/>
                    </a:cubicBezTo>
                    <a:cubicBezTo>
                      <a:pt x="525768" y="70286"/>
                      <a:pt x="522410" y="78645"/>
                      <a:pt x="517372" y="87004"/>
                    </a:cubicBezTo>
                    <a:cubicBezTo>
                      <a:pt x="515693" y="92019"/>
                      <a:pt x="514014" y="95363"/>
                      <a:pt x="510656" y="100378"/>
                    </a:cubicBezTo>
                    <a:cubicBezTo>
                      <a:pt x="508977" y="105394"/>
                      <a:pt x="507298" y="110409"/>
                      <a:pt x="503940" y="115424"/>
                    </a:cubicBezTo>
                    <a:cubicBezTo>
                      <a:pt x="502261" y="120440"/>
                      <a:pt x="498902" y="125455"/>
                      <a:pt x="497223" y="132142"/>
                    </a:cubicBezTo>
                    <a:cubicBezTo>
                      <a:pt x="495544" y="137158"/>
                      <a:pt x="493865" y="142173"/>
                      <a:pt x="492186" y="148860"/>
                    </a:cubicBezTo>
                    <a:cubicBezTo>
                      <a:pt x="487149" y="160563"/>
                      <a:pt x="483790" y="172265"/>
                      <a:pt x="480432" y="183968"/>
                    </a:cubicBezTo>
                    <a:cubicBezTo>
                      <a:pt x="478753" y="197342"/>
                      <a:pt x="475395" y="209045"/>
                      <a:pt x="475395" y="222419"/>
                    </a:cubicBezTo>
                    <a:cubicBezTo>
                      <a:pt x="473716" y="232450"/>
                      <a:pt x="473716" y="232450"/>
                      <a:pt x="473716" y="232450"/>
                    </a:cubicBezTo>
                    <a:cubicBezTo>
                      <a:pt x="473716" y="242481"/>
                      <a:pt x="473716" y="242481"/>
                      <a:pt x="473716" y="242481"/>
                    </a:cubicBezTo>
                    <a:cubicBezTo>
                      <a:pt x="473716" y="247496"/>
                      <a:pt x="473716" y="254183"/>
                      <a:pt x="473716" y="260870"/>
                    </a:cubicBezTo>
                    <a:cubicBezTo>
                      <a:pt x="475395" y="272573"/>
                      <a:pt x="477074" y="285947"/>
                      <a:pt x="480432" y="297650"/>
                    </a:cubicBezTo>
                    <a:cubicBezTo>
                      <a:pt x="482111" y="309352"/>
                      <a:pt x="485470" y="321055"/>
                      <a:pt x="490507" y="331085"/>
                    </a:cubicBezTo>
                    <a:cubicBezTo>
                      <a:pt x="495544" y="341116"/>
                      <a:pt x="500581" y="349475"/>
                      <a:pt x="505619" y="357834"/>
                    </a:cubicBezTo>
                    <a:cubicBezTo>
                      <a:pt x="515693" y="374552"/>
                      <a:pt x="525768" y="387926"/>
                      <a:pt x="534163" y="396285"/>
                    </a:cubicBezTo>
                    <a:lnTo>
                      <a:pt x="541846" y="403283"/>
                    </a:lnTo>
                    <a:lnTo>
                      <a:pt x="532484" y="397957"/>
                    </a:lnTo>
                    <a:cubicBezTo>
                      <a:pt x="524089" y="389598"/>
                      <a:pt x="512335" y="377896"/>
                      <a:pt x="500581" y="361178"/>
                    </a:cubicBezTo>
                    <a:cubicBezTo>
                      <a:pt x="493865" y="354491"/>
                      <a:pt x="488828" y="344460"/>
                      <a:pt x="483790" y="334429"/>
                    </a:cubicBezTo>
                    <a:cubicBezTo>
                      <a:pt x="480432" y="329414"/>
                      <a:pt x="478753" y="322727"/>
                      <a:pt x="475395" y="317711"/>
                    </a:cubicBezTo>
                    <a:cubicBezTo>
                      <a:pt x="473716" y="312696"/>
                      <a:pt x="472037" y="306009"/>
                      <a:pt x="470358" y="299321"/>
                    </a:cubicBezTo>
                    <a:cubicBezTo>
                      <a:pt x="467000" y="287619"/>
                      <a:pt x="465320" y="274245"/>
                      <a:pt x="463641" y="260870"/>
                    </a:cubicBezTo>
                    <a:cubicBezTo>
                      <a:pt x="463641" y="254183"/>
                      <a:pt x="461962" y="247496"/>
                      <a:pt x="463641" y="240809"/>
                    </a:cubicBezTo>
                    <a:cubicBezTo>
                      <a:pt x="463641" y="230778"/>
                      <a:pt x="463641" y="230778"/>
                      <a:pt x="463641" y="230778"/>
                    </a:cubicBezTo>
                    <a:cubicBezTo>
                      <a:pt x="463641" y="220747"/>
                      <a:pt x="463641" y="220747"/>
                      <a:pt x="463641" y="220747"/>
                    </a:cubicBezTo>
                    <a:cubicBezTo>
                      <a:pt x="465320" y="207373"/>
                      <a:pt x="467000" y="193999"/>
                      <a:pt x="470358" y="182296"/>
                    </a:cubicBezTo>
                    <a:cubicBezTo>
                      <a:pt x="473716" y="168922"/>
                      <a:pt x="477074" y="157219"/>
                      <a:pt x="482111" y="145517"/>
                    </a:cubicBezTo>
                    <a:cubicBezTo>
                      <a:pt x="483790" y="138829"/>
                      <a:pt x="487149" y="133814"/>
                      <a:pt x="488828" y="128799"/>
                    </a:cubicBezTo>
                    <a:cubicBezTo>
                      <a:pt x="492186" y="122111"/>
                      <a:pt x="493865" y="117096"/>
                      <a:pt x="497223" y="112081"/>
                    </a:cubicBezTo>
                    <a:cubicBezTo>
                      <a:pt x="498902" y="107065"/>
                      <a:pt x="502261" y="102050"/>
                      <a:pt x="503940" y="97035"/>
                    </a:cubicBezTo>
                    <a:cubicBezTo>
                      <a:pt x="507298" y="92019"/>
                      <a:pt x="508977" y="88676"/>
                      <a:pt x="512335" y="83660"/>
                    </a:cubicBezTo>
                    <a:cubicBezTo>
                      <a:pt x="517372" y="75301"/>
                      <a:pt x="522410" y="66942"/>
                      <a:pt x="527447" y="60255"/>
                    </a:cubicBezTo>
                    <a:cubicBezTo>
                      <a:pt x="530805" y="53568"/>
                      <a:pt x="535842" y="48553"/>
                      <a:pt x="539201" y="43537"/>
                    </a:cubicBezTo>
                    <a:cubicBezTo>
                      <a:pt x="545917" y="35178"/>
                      <a:pt x="549275" y="30163"/>
                      <a:pt x="549275" y="30163"/>
                    </a:cubicBezTo>
                    <a:close/>
                    <a:moveTo>
                      <a:pt x="579438" y="0"/>
                    </a:moveTo>
                    <a:cubicBezTo>
                      <a:pt x="579438" y="0"/>
                      <a:pt x="576080" y="6686"/>
                      <a:pt x="569364" y="16714"/>
                    </a:cubicBezTo>
                    <a:cubicBezTo>
                      <a:pt x="566005" y="20057"/>
                      <a:pt x="562647" y="26743"/>
                      <a:pt x="559289" y="33428"/>
                    </a:cubicBezTo>
                    <a:cubicBezTo>
                      <a:pt x="555931" y="41786"/>
                      <a:pt x="550894" y="48471"/>
                      <a:pt x="547535" y="58500"/>
                    </a:cubicBezTo>
                    <a:cubicBezTo>
                      <a:pt x="544177" y="61843"/>
                      <a:pt x="542498" y="66857"/>
                      <a:pt x="540819" y="71871"/>
                    </a:cubicBezTo>
                    <a:cubicBezTo>
                      <a:pt x="537461" y="76885"/>
                      <a:pt x="535782" y="81900"/>
                      <a:pt x="534103" y="86914"/>
                    </a:cubicBezTo>
                    <a:cubicBezTo>
                      <a:pt x="530744" y="91928"/>
                      <a:pt x="529065" y="96942"/>
                      <a:pt x="527386" y="101957"/>
                    </a:cubicBezTo>
                    <a:cubicBezTo>
                      <a:pt x="524028" y="108642"/>
                      <a:pt x="522349" y="113657"/>
                      <a:pt x="520670" y="118671"/>
                    </a:cubicBezTo>
                    <a:cubicBezTo>
                      <a:pt x="515633" y="130371"/>
                      <a:pt x="512274" y="142071"/>
                      <a:pt x="510595" y="155442"/>
                    </a:cubicBezTo>
                    <a:cubicBezTo>
                      <a:pt x="507237" y="167142"/>
                      <a:pt x="505558" y="180514"/>
                      <a:pt x="503879" y="193885"/>
                    </a:cubicBezTo>
                    <a:cubicBezTo>
                      <a:pt x="502200" y="202242"/>
                      <a:pt x="502200" y="202242"/>
                      <a:pt x="502200" y="202242"/>
                    </a:cubicBezTo>
                    <a:cubicBezTo>
                      <a:pt x="502200" y="212271"/>
                      <a:pt x="502200" y="212271"/>
                      <a:pt x="502200" y="212271"/>
                    </a:cubicBezTo>
                    <a:cubicBezTo>
                      <a:pt x="502200" y="218956"/>
                      <a:pt x="502200" y="225642"/>
                      <a:pt x="503879" y="232328"/>
                    </a:cubicBezTo>
                    <a:cubicBezTo>
                      <a:pt x="503879" y="244028"/>
                      <a:pt x="505558" y="257399"/>
                      <a:pt x="508916" y="269099"/>
                    </a:cubicBezTo>
                    <a:cubicBezTo>
                      <a:pt x="512274" y="280799"/>
                      <a:pt x="515633" y="290828"/>
                      <a:pt x="518991" y="300856"/>
                    </a:cubicBezTo>
                    <a:cubicBezTo>
                      <a:pt x="524028" y="310885"/>
                      <a:pt x="529065" y="320913"/>
                      <a:pt x="534103" y="329270"/>
                    </a:cubicBezTo>
                    <a:cubicBezTo>
                      <a:pt x="544177" y="345984"/>
                      <a:pt x="555931" y="357684"/>
                      <a:pt x="562647" y="366042"/>
                    </a:cubicBezTo>
                    <a:cubicBezTo>
                      <a:pt x="571043" y="374399"/>
                      <a:pt x="576080" y="379413"/>
                      <a:pt x="576080" y="379413"/>
                    </a:cubicBezTo>
                    <a:cubicBezTo>
                      <a:pt x="576080" y="379413"/>
                      <a:pt x="576080" y="377741"/>
                      <a:pt x="572722" y="376070"/>
                    </a:cubicBezTo>
                    <a:cubicBezTo>
                      <a:pt x="569364" y="374399"/>
                      <a:pt x="566005" y="371056"/>
                      <a:pt x="562647" y="367713"/>
                    </a:cubicBezTo>
                    <a:cubicBezTo>
                      <a:pt x="552573" y="361027"/>
                      <a:pt x="540819" y="349327"/>
                      <a:pt x="529065" y="332613"/>
                    </a:cubicBezTo>
                    <a:cubicBezTo>
                      <a:pt x="524028" y="324256"/>
                      <a:pt x="517312" y="315899"/>
                      <a:pt x="512274" y="304199"/>
                    </a:cubicBezTo>
                    <a:cubicBezTo>
                      <a:pt x="508916" y="299185"/>
                      <a:pt x="507237" y="294170"/>
                      <a:pt x="505558" y="289156"/>
                    </a:cubicBezTo>
                    <a:cubicBezTo>
                      <a:pt x="503879" y="282470"/>
                      <a:pt x="500521" y="277456"/>
                      <a:pt x="498842" y="270770"/>
                    </a:cubicBezTo>
                    <a:cubicBezTo>
                      <a:pt x="495483" y="259070"/>
                      <a:pt x="493804" y="245699"/>
                      <a:pt x="492125" y="232328"/>
                    </a:cubicBezTo>
                    <a:cubicBezTo>
                      <a:pt x="492125" y="225642"/>
                      <a:pt x="492125" y="218956"/>
                      <a:pt x="492125" y="212271"/>
                    </a:cubicBezTo>
                    <a:cubicBezTo>
                      <a:pt x="492125" y="202242"/>
                      <a:pt x="492125" y="202242"/>
                      <a:pt x="492125" y="202242"/>
                    </a:cubicBezTo>
                    <a:cubicBezTo>
                      <a:pt x="492125" y="192214"/>
                      <a:pt x="492125" y="192214"/>
                      <a:pt x="492125" y="192214"/>
                    </a:cubicBezTo>
                    <a:cubicBezTo>
                      <a:pt x="493804" y="178842"/>
                      <a:pt x="497163" y="165471"/>
                      <a:pt x="498842" y="152099"/>
                    </a:cubicBezTo>
                    <a:cubicBezTo>
                      <a:pt x="502200" y="140399"/>
                      <a:pt x="507237" y="127028"/>
                      <a:pt x="510595" y="115328"/>
                    </a:cubicBezTo>
                    <a:cubicBezTo>
                      <a:pt x="513953" y="110314"/>
                      <a:pt x="515633" y="103628"/>
                      <a:pt x="518991" y="98614"/>
                    </a:cubicBezTo>
                    <a:cubicBezTo>
                      <a:pt x="520670" y="93600"/>
                      <a:pt x="522349" y="88585"/>
                      <a:pt x="525707" y="83571"/>
                    </a:cubicBezTo>
                    <a:cubicBezTo>
                      <a:pt x="529065" y="78557"/>
                      <a:pt x="530744" y="73543"/>
                      <a:pt x="534103" y="68528"/>
                    </a:cubicBezTo>
                    <a:cubicBezTo>
                      <a:pt x="535782" y="63514"/>
                      <a:pt x="539140" y="58500"/>
                      <a:pt x="540819" y="55157"/>
                    </a:cubicBezTo>
                    <a:cubicBezTo>
                      <a:pt x="545856" y="46800"/>
                      <a:pt x="550894" y="38443"/>
                      <a:pt x="555931" y="31757"/>
                    </a:cubicBezTo>
                    <a:cubicBezTo>
                      <a:pt x="560968" y="25071"/>
                      <a:pt x="564326" y="20057"/>
                      <a:pt x="567685" y="15043"/>
                    </a:cubicBezTo>
                    <a:cubicBezTo>
                      <a:pt x="574401" y="5014"/>
                      <a:pt x="579438" y="0"/>
                      <a:pt x="5794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1042;p102">
                <a:extLst>
                  <a:ext uri="{FF2B5EF4-FFF2-40B4-BE49-F238E27FC236}">
                    <a16:creationId xmlns:a16="http://schemas.microsoft.com/office/drawing/2014/main" id="{F07661C1-6AF4-4C9A-91C8-0A323757F1FC}"/>
                  </a:ext>
                </a:extLst>
              </p:cNvPr>
              <p:cNvSpPr/>
              <p:nvPr/>
            </p:nvSpPr>
            <p:spPr>
              <a:xfrm>
                <a:off x="7833814" y="2091997"/>
                <a:ext cx="927100" cy="703263"/>
              </a:xfrm>
              <a:custGeom>
                <a:avLst/>
                <a:gdLst/>
                <a:ahLst/>
                <a:cxnLst/>
                <a:rect l="l" t="t" r="r" b="b"/>
                <a:pathLst>
                  <a:path w="555" h="420" extrusionOk="0">
                    <a:moveTo>
                      <a:pt x="329" y="1"/>
                    </a:moveTo>
                    <a:cubicBezTo>
                      <a:pt x="329" y="1"/>
                      <a:pt x="400" y="109"/>
                      <a:pt x="555" y="0"/>
                    </a:cubicBezTo>
                    <a:cubicBezTo>
                      <a:pt x="222" y="333"/>
                      <a:pt x="222" y="333"/>
                      <a:pt x="222" y="333"/>
                    </a:cubicBezTo>
                    <a:cubicBezTo>
                      <a:pt x="222" y="333"/>
                      <a:pt x="90" y="420"/>
                      <a:pt x="0" y="330"/>
                    </a:cubicBezTo>
                    <a:lnTo>
                      <a:pt x="329" y="1"/>
                    </a:lnTo>
                    <a:close/>
                  </a:path>
                </a:pathLst>
              </a:custGeom>
              <a:solidFill>
                <a:srgbClr val="C676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1043;p102">
                <a:extLst>
                  <a:ext uri="{FF2B5EF4-FFF2-40B4-BE49-F238E27FC236}">
                    <a16:creationId xmlns:a16="http://schemas.microsoft.com/office/drawing/2014/main" id="{74C18865-688F-4AB3-BF4B-745E47B887D2}"/>
                  </a:ext>
                </a:extLst>
              </p:cNvPr>
              <p:cNvSpPr/>
              <p:nvPr/>
            </p:nvSpPr>
            <p:spPr>
              <a:xfrm>
                <a:off x="7860801" y="2120572"/>
                <a:ext cx="873125" cy="581025"/>
              </a:xfrm>
              <a:custGeom>
                <a:avLst/>
                <a:gdLst/>
                <a:ahLst/>
                <a:cxnLst/>
                <a:rect l="l" t="t" r="r" b="b"/>
                <a:pathLst>
                  <a:path w="873125" h="581025" extrusionOk="0">
                    <a:moveTo>
                      <a:pt x="0" y="497070"/>
                    </a:moveTo>
                    <a:cubicBezTo>
                      <a:pt x="0" y="497070"/>
                      <a:pt x="1672" y="498749"/>
                      <a:pt x="3343" y="500429"/>
                    </a:cubicBezTo>
                    <a:cubicBezTo>
                      <a:pt x="5015" y="503787"/>
                      <a:pt x="6686" y="507145"/>
                      <a:pt x="11700" y="510503"/>
                    </a:cubicBezTo>
                    <a:cubicBezTo>
                      <a:pt x="5015" y="502108"/>
                      <a:pt x="0" y="497070"/>
                      <a:pt x="0" y="497070"/>
                    </a:cubicBezTo>
                    <a:close/>
                    <a:moveTo>
                      <a:pt x="379413" y="493712"/>
                    </a:moveTo>
                    <a:cubicBezTo>
                      <a:pt x="379413" y="493712"/>
                      <a:pt x="372728" y="498749"/>
                      <a:pt x="364370" y="505466"/>
                    </a:cubicBezTo>
                    <a:cubicBezTo>
                      <a:pt x="359356" y="508824"/>
                      <a:pt x="354342" y="512182"/>
                      <a:pt x="347656" y="517219"/>
                    </a:cubicBezTo>
                    <a:cubicBezTo>
                      <a:pt x="340971" y="522257"/>
                      <a:pt x="332613" y="527294"/>
                      <a:pt x="324256" y="532331"/>
                    </a:cubicBezTo>
                    <a:cubicBezTo>
                      <a:pt x="319242" y="534010"/>
                      <a:pt x="315899" y="537369"/>
                      <a:pt x="310885" y="539048"/>
                    </a:cubicBezTo>
                    <a:cubicBezTo>
                      <a:pt x="305871" y="542406"/>
                      <a:pt x="300856" y="544085"/>
                      <a:pt x="295842" y="547443"/>
                    </a:cubicBezTo>
                    <a:cubicBezTo>
                      <a:pt x="290828" y="550801"/>
                      <a:pt x="285814" y="552480"/>
                      <a:pt x="280799" y="554160"/>
                    </a:cubicBezTo>
                    <a:cubicBezTo>
                      <a:pt x="274114" y="557518"/>
                      <a:pt x="269099" y="559197"/>
                      <a:pt x="262414" y="562555"/>
                    </a:cubicBezTo>
                    <a:cubicBezTo>
                      <a:pt x="250714" y="565913"/>
                      <a:pt x="239014" y="570951"/>
                      <a:pt x="225642" y="574309"/>
                    </a:cubicBezTo>
                    <a:cubicBezTo>
                      <a:pt x="213942" y="575988"/>
                      <a:pt x="200571" y="579346"/>
                      <a:pt x="187200" y="581025"/>
                    </a:cubicBezTo>
                    <a:cubicBezTo>
                      <a:pt x="177171" y="581025"/>
                      <a:pt x="177171" y="581025"/>
                      <a:pt x="177171" y="581025"/>
                    </a:cubicBezTo>
                    <a:cubicBezTo>
                      <a:pt x="167143" y="581025"/>
                      <a:pt x="167143" y="581025"/>
                      <a:pt x="167143" y="581025"/>
                    </a:cubicBezTo>
                    <a:cubicBezTo>
                      <a:pt x="160457" y="581025"/>
                      <a:pt x="153771" y="581025"/>
                      <a:pt x="147085" y="581025"/>
                    </a:cubicBezTo>
                    <a:cubicBezTo>
                      <a:pt x="133714" y="579346"/>
                      <a:pt x="120343" y="577667"/>
                      <a:pt x="108643" y="574309"/>
                    </a:cubicBezTo>
                    <a:cubicBezTo>
                      <a:pt x="101957" y="572630"/>
                      <a:pt x="96943" y="569271"/>
                      <a:pt x="90257" y="567592"/>
                    </a:cubicBezTo>
                    <a:cubicBezTo>
                      <a:pt x="85243" y="565913"/>
                      <a:pt x="78557" y="564234"/>
                      <a:pt x="73543" y="560876"/>
                    </a:cubicBezTo>
                    <a:cubicBezTo>
                      <a:pt x="63514" y="555839"/>
                      <a:pt x="55157" y="550801"/>
                      <a:pt x="46800" y="544085"/>
                    </a:cubicBezTo>
                    <a:cubicBezTo>
                      <a:pt x="30086" y="532331"/>
                      <a:pt x="18386" y="520578"/>
                      <a:pt x="11700" y="510503"/>
                    </a:cubicBezTo>
                    <a:cubicBezTo>
                      <a:pt x="20057" y="517219"/>
                      <a:pt x="33429" y="528973"/>
                      <a:pt x="50143" y="539048"/>
                    </a:cubicBezTo>
                    <a:cubicBezTo>
                      <a:pt x="58500" y="544085"/>
                      <a:pt x="66857" y="549122"/>
                      <a:pt x="76886" y="554160"/>
                    </a:cubicBezTo>
                    <a:cubicBezTo>
                      <a:pt x="88586" y="557518"/>
                      <a:pt x="98614" y="560876"/>
                      <a:pt x="110314" y="564234"/>
                    </a:cubicBezTo>
                    <a:cubicBezTo>
                      <a:pt x="122014" y="567592"/>
                      <a:pt x="135385" y="569271"/>
                      <a:pt x="147085" y="569271"/>
                    </a:cubicBezTo>
                    <a:cubicBezTo>
                      <a:pt x="153771" y="570951"/>
                      <a:pt x="160457" y="570951"/>
                      <a:pt x="167143" y="570951"/>
                    </a:cubicBezTo>
                    <a:cubicBezTo>
                      <a:pt x="175500" y="570951"/>
                      <a:pt x="175500" y="570951"/>
                      <a:pt x="175500" y="570951"/>
                    </a:cubicBezTo>
                    <a:cubicBezTo>
                      <a:pt x="185528" y="569271"/>
                      <a:pt x="185528" y="569271"/>
                      <a:pt x="185528" y="569271"/>
                    </a:cubicBezTo>
                    <a:cubicBezTo>
                      <a:pt x="198900" y="567592"/>
                      <a:pt x="210600" y="565913"/>
                      <a:pt x="223971" y="562555"/>
                    </a:cubicBezTo>
                    <a:cubicBezTo>
                      <a:pt x="235671" y="560876"/>
                      <a:pt x="249042" y="557518"/>
                      <a:pt x="259071" y="552480"/>
                    </a:cubicBezTo>
                    <a:cubicBezTo>
                      <a:pt x="265756" y="550801"/>
                      <a:pt x="270771" y="549122"/>
                      <a:pt x="277456" y="545764"/>
                    </a:cubicBezTo>
                    <a:cubicBezTo>
                      <a:pt x="282471" y="544085"/>
                      <a:pt x="287485" y="542406"/>
                      <a:pt x="292499" y="540727"/>
                    </a:cubicBezTo>
                    <a:cubicBezTo>
                      <a:pt x="297514" y="537369"/>
                      <a:pt x="302528" y="535690"/>
                      <a:pt x="307542" y="534010"/>
                    </a:cubicBezTo>
                    <a:cubicBezTo>
                      <a:pt x="312556" y="530652"/>
                      <a:pt x="317571" y="528973"/>
                      <a:pt x="320913" y="525615"/>
                    </a:cubicBezTo>
                    <a:cubicBezTo>
                      <a:pt x="330942" y="522257"/>
                      <a:pt x="337628" y="517219"/>
                      <a:pt x="344313" y="513861"/>
                    </a:cubicBezTo>
                    <a:cubicBezTo>
                      <a:pt x="352670" y="510503"/>
                      <a:pt x="357685" y="507145"/>
                      <a:pt x="362699" y="503787"/>
                    </a:cubicBezTo>
                    <a:cubicBezTo>
                      <a:pt x="372728" y="497070"/>
                      <a:pt x="379413" y="493712"/>
                      <a:pt x="379413" y="493712"/>
                    </a:cubicBezTo>
                    <a:close/>
                    <a:moveTo>
                      <a:pt x="407988" y="465137"/>
                    </a:moveTo>
                    <a:cubicBezTo>
                      <a:pt x="407988" y="465137"/>
                      <a:pt x="402973" y="468495"/>
                      <a:pt x="392942" y="475211"/>
                    </a:cubicBezTo>
                    <a:cubicBezTo>
                      <a:pt x="387927" y="480249"/>
                      <a:pt x="382911" y="483607"/>
                      <a:pt x="376224" y="488644"/>
                    </a:cubicBezTo>
                    <a:cubicBezTo>
                      <a:pt x="369537" y="492002"/>
                      <a:pt x="362850" y="498719"/>
                      <a:pt x="352819" y="502077"/>
                    </a:cubicBezTo>
                    <a:cubicBezTo>
                      <a:pt x="349476" y="505435"/>
                      <a:pt x="344460" y="507115"/>
                      <a:pt x="339445" y="510473"/>
                    </a:cubicBezTo>
                    <a:cubicBezTo>
                      <a:pt x="334429" y="513831"/>
                      <a:pt x="331086" y="515510"/>
                      <a:pt x="324399" y="518868"/>
                    </a:cubicBezTo>
                    <a:cubicBezTo>
                      <a:pt x="319383" y="520547"/>
                      <a:pt x="314368" y="523905"/>
                      <a:pt x="309353" y="525585"/>
                    </a:cubicBezTo>
                    <a:cubicBezTo>
                      <a:pt x="304337" y="528943"/>
                      <a:pt x="297650" y="530622"/>
                      <a:pt x="292635" y="532301"/>
                    </a:cubicBezTo>
                    <a:cubicBezTo>
                      <a:pt x="280932" y="537338"/>
                      <a:pt x="267558" y="540696"/>
                      <a:pt x="255855" y="544055"/>
                    </a:cubicBezTo>
                    <a:cubicBezTo>
                      <a:pt x="242481" y="547413"/>
                      <a:pt x="229106" y="550771"/>
                      <a:pt x="215732" y="550771"/>
                    </a:cubicBezTo>
                    <a:cubicBezTo>
                      <a:pt x="205701" y="552450"/>
                      <a:pt x="205701" y="552450"/>
                      <a:pt x="205701" y="552450"/>
                    </a:cubicBezTo>
                    <a:cubicBezTo>
                      <a:pt x="195671" y="552450"/>
                      <a:pt x="195671" y="552450"/>
                      <a:pt x="195671" y="552450"/>
                    </a:cubicBezTo>
                    <a:cubicBezTo>
                      <a:pt x="188983" y="552450"/>
                      <a:pt x="182296" y="552450"/>
                      <a:pt x="175609" y="550771"/>
                    </a:cubicBezTo>
                    <a:cubicBezTo>
                      <a:pt x="162235" y="550771"/>
                      <a:pt x="148860" y="547413"/>
                      <a:pt x="137158" y="544055"/>
                    </a:cubicBezTo>
                    <a:cubicBezTo>
                      <a:pt x="130471" y="542376"/>
                      <a:pt x="125455" y="540696"/>
                      <a:pt x="118768" y="539017"/>
                    </a:cubicBezTo>
                    <a:cubicBezTo>
                      <a:pt x="113753" y="535659"/>
                      <a:pt x="108737" y="533980"/>
                      <a:pt x="103722" y="532301"/>
                    </a:cubicBezTo>
                    <a:cubicBezTo>
                      <a:pt x="92020" y="527264"/>
                      <a:pt x="83661" y="520547"/>
                      <a:pt x="75302" y="515510"/>
                    </a:cubicBezTo>
                    <a:cubicBezTo>
                      <a:pt x="58584" y="503756"/>
                      <a:pt x="46881" y="490323"/>
                      <a:pt x="40194" y="481928"/>
                    </a:cubicBezTo>
                    <a:cubicBezTo>
                      <a:pt x="36850" y="476891"/>
                      <a:pt x="33507" y="473532"/>
                      <a:pt x="31835" y="471853"/>
                    </a:cubicBezTo>
                    <a:cubicBezTo>
                      <a:pt x="30163" y="468495"/>
                      <a:pt x="30163" y="466816"/>
                      <a:pt x="30163" y="466816"/>
                    </a:cubicBezTo>
                    <a:cubicBezTo>
                      <a:pt x="30163" y="466816"/>
                      <a:pt x="33507" y="471853"/>
                      <a:pt x="41866" y="480249"/>
                    </a:cubicBezTo>
                    <a:cubicBezTo>
                      <a:pt x="50225" y="488644"/>
                      <a:pt x="61927" y="498719"/>
                      <a:pt x="78645" y="510473"/>
                    </a:cubicBezTo>
                    <a:cubicBezTo>
                      <a:pt x="87004" y="515510"/>
                      <a:pt x="97035" y="520547"/>
                      <a:pt x="107066" y="523905"/>
                    </a:cubicBezTo>
                    <a:cubicBezTo>
                      <a:pt x="117096" y="528943"/>
                      <a:pt x="128799" y="532301"/>
                      <a:pt x="140502" y="535659"/>
                    </a:cubicBezTo>
                    <a:cubicBezTo>
                      <a:pt x="152204" y="539017"/>
                      <a:pt x="163907" y="539017"/>
                      <a:pt x="177281" y="540696"/>
                    </a:cubicBezTo>
                    <a:cubicBezTo>
                      <a:pt x="182296" y="540696"/>
                      <a:pt x="188983" y="542376"/>
                      <a:pt x="195671" y="540696"/>
                    </a:cubicBezTo>
                    <a:cubicBezTo>
                      <a:pt x="205701" y="540696"/>
                      <a:pt x="205701" y="540696"/>
                      <a:pt x="205701" y="540696"/>
                    </a:cubicBezTo>
                    <a:cubicBezTo>
                      <a:pt x="214060" y="540696"/>
                      <a:pt x="214060" y="540696"/>
                      <a:pt x="214060" y="540696"/>
                    </a:cubicBezTo>
                    <a:cubicBezTo>
                      <a:pt x="227435" y="539017"/>
                      <a:pt x="240809" y="537338"/>
                      <a:pt x="252512" y="533980"/>
                    </a:cubicBezTo>
                    <a:cubicBezTo>
                      <a:pt x="265886" y="530622"/>
                      <a:pt x="277588" y="527264"/>
                      <a:pt x="289291" y="523905"/>
                    </a:cubicBezTo>
                    <a:cubicBezTo>
                      <a:pt x="294306" y="522226"/>
                      <a:pt x="300994" y="518868"/>
                      <a:pt x="306009" y="517189"/>
                    </a:cubicBezTo>
                    <a:cubicBezTo>
                      <a:pt x="311024" y="515510"/>
                      <a:pt x="316040" y="513831"/>
                      <a:pt x="321055" y="510473"/>
                    </a:cubicBezTo>
                    <a:cubicBezTo>
                      <a:pt x="326070" y="508794"/>
                      <a:pt x="331086" y="505435"/>
                      <a:pt x="336101" y="503756"/>
                    </a:cubicBezTo>
                    <a:cubicBezTo>
                      <a:pt x="341117" y="502077"/>
                      <a:pt x="346132" y="498719"/>
                      <a:pt x="351147" y="497040"/>
                    </a:cubicBezTo>
                    <a:cubicBezTo>
                      <a:pt x="359506" y="493682"/>
                      <a:pt x="367865" y="488644"/>
                      <a:pt x="374552" y="485286"/>
                    </a:cubicBezTo>
                    <a:cubicBezTo>
                      <a:pt x="381240" y="480249"/>
                      <a:pt x="387927" y="476891"/>
                      <a:pt x="392942" y="473532"/>
                    </a:cubicBezTo>
                    <a:cubicBezTo>
                      <a:pt x="401301" y="468495"/>
                      <a:pt x="407988" y="465137"/>
                      <a:pt x="407988" y="465137"/>
                    </a:cubicBezTo>
                    <a:close/>
                    <a:moveTo>
                      <a:pt x="436563" y="436562"/>
                    </a:moveTo>
                    <a:cubicBezTo>
                      <a:pt x="436563" y="436562"/>
                      <a:pt x="431548" y="439920"/>
                      <a:pt x="423189" y="446636"/>
                    </a:cubicBezTo>
                    <a:cubicBezTo>
                      <a:pt x="418174" y="449995"/>
                      <a:pt x="411486" y="455032"/>
                      <a:pt x="404799" y="458390"/>
                    </a:cubicBezTo>
                    <a:cubicBezTo>
                      <a:pt x="398112" y="463427"/>
                      <a:pt x="391425" y="468465"/>
                      <a:pt x="383066" y="473502"/>
                    </a:cubicBezTo>
                    <a:cubicBezTo>
                      <a:pt x="378051" y="476860"/>
                      <a:pt x="373035" y="478539"/>
                      <a:pt x="369692" y="481897"/>
                    </a:cubicBezTo>
                    <a:cubicBezTo>
                      <a:pt x="364676" y="483577"/>
                      <a:pt x="359661" y="486935"/>
                      <a:pt x="354645" y="488614"/>
                    </a:cubicBezTo>
                    <a:cubicBezTo>
                      <a:pt x="349630" y="491972"/>
                      <a:pt x="344615" y="493651"/>
                      <a:pt x="337928" y="497010"/>
                    </a:cubicBezTo>
                    <a:cubicBezTo>
                      <a:pt x="332912" y="498689"/>
                      <a:pt x="327897" y="502047"/>
                      <a:pt x="321210" y="503726"/>
                    </a:cubicBezTo>
                    <a:cubicBezTo>
                      <a:pt x="309507" y="508763"/>
                      <a:pt x="297805" y="512121"/>
                      <a:pt x="284430" y="515480"/>
                    </a:cubicBezTo>
                    <a:cubicBezTo>
                      <a:pt x="271056" y="518838"/>
                      <a:pt x="257681" y="520517"/>
                      <a:pt x="244307" y="522196"/>
                    </a:cubicBezTo>
                    <a:cubicBezTo>
                      <a:pt x="234276" y="522196"/>
                      <a:pt x="234276" y="522196"/>
                      <a:pt x="234276" y="522196"/>
                    </a:cubicBezTo>
                    <a:cubicBezTo>
                      <a:pt x="224246" y="522196"/>
                      <a:pt x="224246" y="522196"/>
                      <a:pt x="224246" y="522196"/>
                    </a:cubicBezTo>
                    <a:cubicBezTo>
                      <a:pt x="217558" y="523875"/>
                      <a:pt x="210871" y="522196"/>
                      <a:pt x="204184" y="522196"/>
                    </a:cubicBezTo>
                    <a:cubicBezTo>
                      <a:pt x="190810" y="520517"/>
                      <a:pt x="179107" y="518838"/>
                      <a:pt x="165733" y="515480"/>
                    </a:cubicBezTo>
                    <a:cubicBezTo>
                      <a:pt x="160718" y="513801"/>
                      <a:pt x="154030" y="512121"/>
                      <a:pt x="149015" y="510442"/>
                    </a:cubicBezTo>
                    <a:cubicBezTo>
                      <a:pt x="144000" y="507084"/>
                      <a:pt x="137312" y="505405"/>
                      <a:pt x="132297" y="502047"/>
                    </a:cubicBezTo>
                    <a:cubicBezTo>
                      <a:pt x="122266" y="497010"/>
                      <a:pt x="112236" y="491972"/>
                      <a:pt x="103877" y="485256"/>
                    </a:cubicBezTo>
                    <a:cubicBezTo>
                      <a:pt x="88831" y="473502"/>
                      <a:pt x="77128" y="461748"/>
                      <a:pt x="68769" y="453353"/>
                    </a:cubicBezTo>
                    <a:cubicBezTo>
                      <a:pt x="65425" y="448316"/>
                      <a:pt x="62082" y="444957"/>
                      <a:pt x="60410" y="441599"/>
                    </a:cubicBezTo>
                    <a:cubicBezTo>
                      <a:pt x="58738" y="439920"/>
                      <a:pt x="58738" y="438241"/>
                      <a:pt x="58738" y="438241"/>
                    </a:cubicBezTo>
                    <a:cubicBezTo>
                      <a:pt x="58738" y="438241"/>
                      <a:pt x="62082" y="443278"/>
                      <a:pt x="70441" y="451674"/>
                    </a:cubicBezTo>
                    <a:cubicBezTo>
                      <a:pt x="78800" y="460069"/>
                      <a:pt x="92174" y="470144"/>
                      <a:pt x="107220" y="480218"/>
                    </a:cubicBezTo>
                    <a:cubicBezTo>
                      <a:pt x="115579" y="485256"/>
                      <a:pt x="125610" y="490293"/>
                      <a:pt x="135641" y="495330"/>
                    </a:cubicBezTo>
                    <a:cubicBezTo>
                      <a:pt x="145671" y="498689"/>
                      <a:pt x="157374" y="503726"/>
                      <a:pt x="169077" y="505405"/>
                    </a:cubicBezTo>
                    <a:cubicBezTo>
                      <a:pt x="180779" y="508763"/>
                      <a:pt x="192482" y="510442"/>
                      <a:pt x="205856" y="512121"/>
                    </a:cubicBezTo>
                    <a:cubicBezTo>
                      <a:pt x="212543" y="512121"/>
                      <a:pt x="217558" y="512121"/>
                      <a:pt x="224246" y="512121"/>
                    </a:cubicBezTo>
                    <a:cubicBezTo>
                      <a:pt x="234276" y="512121"/>
                      <a:pt x="234276" y="512121"/>
                      <a:pt x="234276" y="512121"/>
                    </a:cubicBezTo>
                    <a:cubicBezTo>
                      <a:pt x="244307" y="510442"/>
                      <a:pt x="244307" y="510442"/>
                      <a:pt x="244307" y="510442"/>
                    </a:cubicBezTo>
                    <a:cubicBezTo>
                      <a:pt x="257681" y="510442"/>
                      <a:pt x="269384" y="507084"/>
                      <a:pt x="282758" y="505405"/>
                    </a:cubicBezTo>
                    <a:cubicBezTo>
                      <a:pt x="294461" y="502047"/>
                      <a:pt x="306163" y="498689"/>
                      <a:pt x="317866" y="493651"/>
                    </a:cubicBezTo>
                    <a:cubicBezTo>
                      <a:pt x="324553" y="491972"/>
                      <a:pt x="329569" y="490293"/>
                      <a:pt x="334584" y="488614"/>
                    </a:cubicBezTo>
                    <a:cubicBezTo>
                      <a:pt x="341271" y="485256"/>
                      <a:pt x="346286" y="483577"/>
                      <a:pt x="351302" y="481897"/>
                    </a:cubicBezTo>
                    <a:cubicBezTo>
                      <a:pt x="356317" y="478539"/>
                      <a:pt x="361333" y="476860"/>
                      <a:pt x="366348" y="475181"/>
                    </a:cubicBezTo>
                    <a:cubicBezTo>
                      <a:pt x="371363" y="471823"/>
                      <a:pt x="374707" y="470144"/>
                      <a:pt x="379722" y="468465"/>
                    </a:cubicBezTo>
                    <a:cubicBezTo>
                      <a:pt x="388081" y="463427"/>
                      <a:pt x="396440" y="458390"/>
                      <a:pt x="403127" y="455032"/>
                    </a:cubicBezTo>
                    <a:cubicBezTo>
                      <a:pt x="409815" y="451674"/>
                      <a:pt x="416502" y="448316"/>
                      <a:pt x="421517" y="444957"/>
                    </a:cubicBezTo>
                    <a:cubicBezTo>
                      <a:pt x="431548" y="438241"/>
                      <a:pt x="436563" y="436562"/>
                      <a:pt x="436563" y="436562"/>
                    </a:cubicBezTo>
                    <a:close/>
                    <a:moveTo>
                      <a:pt x="85725" y="409758"/>
                    </a:moveTo>
                    <a:lnTo>
                      <a:pt x="89083" y="413117"/>
                    </a:lnTo>
                    <a:lnTo>
                      <a:pt x="89082" y="413116"/>
                    </a:lnTo>
                    <a:cubicBezTo>
                      <a:pt x="87404" y="409758"/>
                      <a:pt x="85725" y="409758"/>
                      <a:pt x="85725" y="409758"/>
                    </a:cubicBezTo>
                    <a:close/>
                    <a:moveTo>
                      <a:pt x="466725" y="406400"/>
                    </a:moveTo>
                    <a:cubicBezTo>
                      <a:pt x="466725" y="406400"/>
                      <a:pt x="461690" y="411437"/>
                      <a:pt x="451620" y="418154"/>
                    </a:cubicBezTo>
                    <a:cubicBezTo>
                      <a:pt x="446584" y="421512"/>
                      <a:pt x="441549" y="424870"/>
                      <a:pt x="434835" y="429907"/>
                    </a:cubicBezTo>
                    <a:cubicBezTo>
                      <a:pt x="428122" y="434945"/>
                      <a:pt x="419730" y="439982"/>
                      <a:pt x="411338" y="445019"/>
                    </a:cubicBezTo>
                    <a:cubicBezTo>
                      <a:pt x="407981" y="446698"/>
                      <a:pt x="402945" y="450056"/>
                      <a:pt x="397910" y="451735"/>
                    </a:cubicBezTo>
                    <a:cubicBezTo>
                      <a:pt x="392875" y="455094"/>
                      <a:pt x="387840" y="456773"/>
                      <a:pt x="382805" y="460131"/>
                    </a:cubicBezTo>
                    <a:cubicBezTo>
                      <a:pt x="377769" y="461810"/>
                      <a:pt x="372734" y="465168"/>
                      <a:pt x="367699" y="466847"/>
                    </a:cubicBezTo>
                    <a:cubicBezTo>
                      <a:pt x="360985" y="470206"/>
                      <a:pt x="355950" y="471885"/>
                      <a:pt x="349236" y="475243"/>
                    </a:cubicBezTo>
                    <a:cubicBezTo>
                      <a:pt x="337487" y="478601"/>
                      <a:pt x="325738" y="483638"/>
                      <a:pt x="312311" y="485317"/>
                    </a:cubicBezTo>
                    <a:cubicBezTo>
                      <a:pt x="300562" y="488676"/>
                      <a:pt x="287135" y="492034"/>
                      <a:pt x="273708" y="492034"/>
                    </a:cubicBezTo>
                    <a:cubicBezTo>
                      <a:pt x="263637" y="493713"/>
                      <a:pt x="263637" y="493713"/>
                      <a:pt x="263637" y="493713"/>
                    </a:cubicBezTo>
                    <a:cubicBezTo>
                      <a:pt x="253567" y="493713"/>
                      <a:pt x="253567" y="493713"/>
                      <a:pt x="253567" y="493713"/>
                    </a:cubicBezTo>
                    <a:cubicBezTo>
                      <a:pt x="246853" y="493713"/>
                      <a:pt x="240139" y="493713"/>
                      <a:pt x="233426" y="493713"/>
                    </a:cubicBezTo>
                    <a:cubicBezTo>
                      <a:pt x="219998" y="492034"/>
                      <a:pt x="206571" y="490355"/>
                      <a:pt x="194822" y="486996"/>
                    </a:cubicBezTo>
                    <a:cubicBezTo>
                      <a:pt x="188109" y="485317"/>
                      <a:pt x="183073" y="481959"/>
                      <a:pt x="176360" y="480280"/>
                    </a:cubicBezTo>
                    <a:cubicBezTo>
                      <a:pt x="171324" y="478601"/>
                      <a:pt x="166289" y="475243"/>
                      <a:pt x="159575" y="473564"/>
                    </a:cubicBezTo>
                    <a:cubicBezTo>
                      <a:pt x="149505" y="468526"/>
                      <a:pt x="141113" y="461810"/>
                      <a:pt x="132721" y="456773"/>
                    </a:cubicBezTo>
                    <a:cubicBezTo>
                      <a:pt x="115937" y="445019"/>
                      <a:pt x="104188" y="433265"/>
                      <a:pt x="97474" y="423191"/>
                    </a:cubicBezTo>
                    <a:lnTo>
                      <a:pt x="89083" y="413117"/>
                    </a:lnTo>
                    <a:lnTo>
                      <a:pt x="89292" y="413326"/>
                    </a:lnTo>
                    <a:cubicBezTo>
                      <a:pt x="91600" y="415635"/>
                      <a:pt x="94957" y="418993"/>
                      <a:pt x="99153" y="423191"/>
                    </a:cubicBezTo>
                    <a:cubicBezTo>
                      <a:pt x="105866" y="429907"/>
                      <a:pt x="119294" y="441661"/>
                      <a:pt x="136078" y="451735"/>
                    </a:cubicBezTo>
                    <a:cubicBezTo>
                      <a:pt x="144470" y="456773"/>
                      <a:pt x="152862" y="461810"/>
                      <a:pt x="164611" y="465168"/>
                    </a:cubicBezTo>
                    <a:cubicBezTo>
                      <a:pt x="174681" y="470206"/>
                      <a:pt x="184752" y="473564"/>
                      <a:pt x="196501" y="476922"/>
                    </a:cubicBezTo>
                    <a:cubicBezTo>
                      <a:pt x="208249" y="480280"/>
                      <a:pt x="221677" y="481959"/>
                      <a:pt x="233426" y="481959"/>
                    </a:cubicBezTo>
                    <a:cubicBezTo>
                      <a:pt x="240139" y="481959"/>
                      <a:pt x="246853" y="483638"/>
                      <a:pt x="253567" y="483638"/>
                    </a:cubicBezTo>
                    <a:cubicBezTo>
                      <a:pt x="261959" y="481959"/>
                      <a:pt x="261959" y="481959"/>
                      <a:pt x="261959" y="481959"/>
                    </a:cubicBezTo>
                    <a:cubicBezTo>
                      <a:pt x="272029" y="481959"/>
                      <a:pt x="272029" y="481959"/>
                      <a:pt x="272029" y="481959"/>
                    </a:cubicBezTo>
                    <a:cubicBezTo>
                      <a:pt x="285457" y="480280"/>
                      <a:pt x="298884" y="478601"/>
                      <a:pt x="310633" y="475243"/>
                    </a:cubicBezTo>
                    <a:cubicBezTo>
                      <a:pt x="322382" y="473564"/>
                      <a:pt x="335809" y="470206"/>
                      <a:pt x="347558" y="465168"/>
                    </a:cubicBezTo>
                    <a:cubicBezTo>
                      <a:pt x="352593" y="463489"/>
                      <a:pt x="357628" y="461810"/>
                      <a:pt x="364342" y="458452"/>
                    </a:cubicBezTo>
                    <a:cubicBezTo>
                      <a:pt x="369377" y="456773"/>
                      <a:pt x="374412" y="455094"/>
                      <a:pt x="379448" y="451735"/>
                    </a:cubicBezTo>
                    <a:cubicBezTo>
                      <a:pt x="384483" y="450056"/>
                      <a:pt x="389518" y="448377"/>
                      <a:pt x="394553" y="445019"/>
                    </a:cubicBezTo>
                    <a:cubicBezTo>
                      <a:pt x="399589" y="443340"/>
                      <a:pt x="404624" y="441661"/>
                      <a:pt x="407981" y="438303"/>
                    </a:cubicBezTo>
                    <a:cubicBezTo>
                      <a:pt x="418051" y="434945"/>
                      <a:pt x="424765" y="429907"/>
                      <a:pt x="433157" y="426549"/>
                    </a:cubicBezTo>
                    <a:cubicBezTo>
                      <a:pt x="439871" y="423191"/>
                      <a:pt x="444906" y="418154"/>
                      <a:pt x="449941" y="416474"/>
                    </a:cubicBezTo>
                    <a:cubicBezTo>
                      <a:pt x="460012" y="409758"/>
                      <a:pt x="466725" y="406400"/>
                      <a:pt x="466725" y="406400"/>
                    </a:cubicBezTo>
                    <a:close/>
                    <a:moveTo>
                      <a:pt x="493713" y="377825"/>
                    </a:moveTo>
                    <a:cubicBezTo>
                      <a:pt x="493713" y="377825"/>
                      <a:pt x="488698" y="381183"/>
                      <a:pt x="478667" y="387899"/>
                    </a:cubicBezTo>
                    <a:cubicBezTo>
                      <a:pt x="475324" y="391258"/>
                      <a:pt x="468636" y="396295"/>
                      <a:pt x="461949" y="401332"/>
                    </a:cubicBezTo>
                    <a:cubicBezTo>
                      <a:pt x="455262" y="404690"/>
                      <a:pt x="448575" y="409728"/>
                      <a:pt x="438544" y="414765"/>
                    </a:cubicBezTo>
                    <a:cubicBezTo>
                      <a:pt x="435201" y="418123"/>
                      <a:pt x="430185" y="419802"/>
                      <a:pt x="425170" y="423160"/>
                    </a:cubicBezTo>
                    <a:cubicBezTo>
                      <a:pt x="421826" y="424840"/>
                      <a:pt x="416811" y="428198"/>
                      <a:pt x="411795" y="431556"/>
                    </a:cubicBezTo>
                    <a:cubicBezTo>
                      <a:pt x="406780" y="433235"/>
                      <a:pt x="400093" y="436593"/>
                      <a:pt x="395078" y="438272"/>
                    </a:cubicBezTo>
                    <a:cubicBezTo>
                      <a:pt x="390062" y="439951"/>
                      <a:pt x="383375" y="443310"/>
                      <a:pt x="378360" y="444989"/>
                    </a:cubicBezTo>
                    <a:cubicBezTo>
                      <a:pt x="366657" y="450026"/>
                      <a:pt x="353283" y="453384"/>
                      <a:pt x="341580" y="456742"/>
                    </a:cubicBezTo>
                    <a:cubicBezTo>
                      <a:pt x="328206" y="460101"/>
                      <a:pt x="314831" y="461780"/>
                      <a:pt x="301457" y="463459"/>
                    </a:cubicBezTo>
                    <a:cubicBezTo>
                      <a:pt x="291426" y="465138"/>
                      <a:pt x="291426" y="465138"/>
                      <a:pt x="291426" y="465138"/>
                    </a:cubicBezTo>
                    <a:cubicBezTo>
                      <a:pt x="281396" y="465138"/>
                      <a:pt x="281396" y="465138"/>
                      <a:pt x="281396" y="465138"/>
                    </a:cubicBezTo>
                    <a:cubicBezTo>
                      <a:pt x="274708" y="465138"/>
                      <a:pt x="268021" y="463459"/>
                      <a:pt x="261334" y="463459"/>
                    </a:cubicBezTo>
                    <a:cubicBezTo>
                      <a:pt x="247960" y="463459"/>
                      <a:pt x="234585" y="460101"/>
                      <a:pt x="222883" y="456742"/>
                    </a:cubicBezTo>
                    <a:cubicBezTo>
                      <a:pt x="217868" y="455063"/>
                      <a:pt x="211180" y="453384"/>
                      <a:pt x="206165" y="451705"/>
                    </a:cubicBezTo>
                    <a:cubicBezTo>
                      <a:pt x="199478" y="448347"/>
                      <a:pt x="194462" y="446668"/>
                      <a:pt x="189447" y="444989"/>
                    </a:cubicBezTo>
                    <a:cubicBezTo>
                      <a:pt x="179416" y="439951"/>
                      <a:pt x="169386" y="433235"/>
                      <a:pt x="161027" y="428198"/>
                    </a:cubicBezTo>
                    <a:cubicBezTo>
                      <a:pt x="144309" y="416444"/>
                      <a:pt x="132606" y="403011"/>
                      <a:pt x="125919" y="394616"/>
                    </a:cubicBezTo>
                    <a:cubicBezTo>
                      <a:pt x="122575" y="389579"/>
                      <a:pt x="119232" y="386220"/>
                      <a:pt x="117560" y="384541"/>
                    </a:cubicBezTo>
                    <a:cubicBezTo>
                      <a:pt x="115888" y="381183"/>
                      <a:pt x="115888" y="379504"/>
                      <a:pt x="115888" y="379504"/>
                    </a:cubicBezTo>
                    <a:cubicBezTo>
                      <a:pt x="115888" y="379504"/>
                      <a:pt x="119232" y="384541"/>
                      <a:pt x="127591" y="392937"/>
                    </a:cubicBezTo>
                    <a:cubicBezTo>
                      <a:pt x="135950" y="401332"/>
                      <a:pt x="147652" y="411407"/>
                      <a:pt x="164370" y="421481"/>
                    </a:cubicBezTo>
                    <a:cubicBezTo>
                      <a:pt x="172729" y="428198"/>
                      <a:pt x="182760" y="433235"/>
                      <a:pt x="192791" y="436593"/>
                    </a:cubicBezTo>
                    <a:cubicBezTo>
                      <a:pt x="202821" y="441631"/>
                      <a:pt x="214524" y="444989"/>
                      <a:pt x="226227" y="448347"/>
                    </a:cubicBezTo>
                    <a:cubicBezTo>
                      <a:pt x="237929" y="450026"/>
                      <a:pt x="249632" y="451705"/>
                      <a:pt x="263006" y="453384"/>
                    </a:cubicBezTo>
                    <a:cubicBezTo>
                      <a:pt x="268021" y="453384"/>
                      <a:pt x="274708" y="453384"/>
                      <a:pt x="281396" y="453384"/>
                    </a:cubicBezTo>
                    <a:cubicBezTo>
                      <a:pt x="291426" y="453384"/>
                      <a:pt x="291426" y="453384"/>
                      <a:pt x="291426" y="453384"/>
                    </a:cubicBezTo>
                    <a:cubicBezTo>
                      <a:pt x="301457" y="453384"/>
                      <a:pt x="301457" y="453384"/>
                      <a:pt x="301457" y="453384"/>
                    </a:cubicBezTo>
                    <a:cubicBezTo>
                      <a:pt x="313160" y="451705"/>
                      <a:pt x="326534" y="450026"/>
                      <a:pt x="338237" y="446668"/>
                    </a:cubicBezTo>
                    <a:cubicBezTo>
                      <a:pt x="351611" y="443310"/>
                      <a:pt x="363313" y="439951"/>
                      <a:pt x="375016" y="436593"/>
                    </a:cubicBezTo>
                    <a:cubicBezTo>
                      <a:pt x="380031" y="434914"/>
                      <a:pt x="386719" y="431556"/>
                      <a:pt x="391734" y="429877"/>
                    </a:cubicBezTo>
                    <a:cubicBezTo>
                      <a:pt x="396749" y="428198"/>
                      <a:pt x="401765" y="426519"/>
                      <a:pt x="408452" y="423160"/>
                    </a:cubicBezTo>
                    <a:cubicBezTo>
                      <a:pt x="413467" y="421481"/>
                      <a:pt x="418483" y="418123"/>
                      <a:pt x="421826" y="416444"/>
                    </a:cubicBezTo>
                    <a:cubicBezTo>
                      <a:pt x="426842" y="414765"/>
                      <a:pt x="431857" y="411407"/>
                      <a:pt x="436872" y="409728"/>
                    </a:cubicBezTo>
                    <a:cubicBezTo>
                      <a:pt x="445231" y="404690"/>
                      <a:pt x="453590" y="401332"/>
                      <a:pt x="460277" y="397974"/>
                    </a:cubicBezTo>
                    <a:cubicBezTo>
                      <a:pt x="466965" y="392937"/>
                      <a:pt x="473652" y="389579"/>
                      <a:pt x="478667" y="386220"/>
                    </a:cubicBezTo>
                    <a:cubicBezTo>
                      <a:pt x="488698" y="381183"/>
                      <a:pt x="493713" y="377825"/>
                      <a:pt x="493713" y="377825"/>
                    </a:cubicBezTo>
                    <a:close/>
                    <a:moveTo>
                      <a:pt x="522288" y="347662"/>
                    </a:moveTo>
                    <a:cubicBezTo>
                      <a:pt x="522288" y="347662"/>
                      <a:pt x="517273" y="352699"/>
                      <a:pt x="508914" y="359416"/>
                    </a:cubicBezTo>
                    <a:cubicBezTo>
                      <a:pt x="503899" y="362774"/>
                      <a:pt x="498883" y="367811"/>
                      <a:pt x="492196" y="371169"/>
                    </a:cubicBezTo>
                    <a:cubicBezTo>
                      <a:pt x="483837" y="376207"/>
                      <a:pt x="477150" y="381244"/>
                      <a:pt x="468791" y="386281"/>
                    </a:cubicBezTo>
                    <a:cubicBezTo>
                      <a:pt x="463776" y="387960"/>
                      <a:pt x="460432" y="391318"/>
                      <a:pt x="455417" y="394677"/>
                    </a:cubicBezTo>
                    <a:cubicBezTo>
                      <a:pt x="450401" y="396356"/>
                      <a:pt x="445386" y="399714"/>
                      <a:pt x="440370" y="401393"/>
                    </a:cubicBezTo>
                    <a:cubicBezTo>
                      <a:pt x="435355" y="404751"/>
                      <a:pt x="430340" y="406430"/>
                      <a:pt x="423653" y="409788"/>
                    </a:cubicBezTo>
                    <a:cubicBezTo>
                      <a:pt x="418637" y="411468"/>
                      <a:pt x="413622" y="414826"/>
                      <a:pt x="406935" y="416505"/>
                    </a:cubicBezTo>
                    <a:cubicBezTo>
                      <a:pt x="395232" y="419863"/>
                      <a:pt x="383530" y="424900"/>
                      <a:pt x="370155" y="428258"/>
                    </a:cubicBezTo>
                    <a:cubicBezTo>
                      <a:pt x="356781" y="431617"/>
                      <a:pt x="345078" y="433296"/>
                      <a:pt x="331704" y="434975"/>
                    </a:cubicBezTo>
                    <a:cubicBezTo>
                      <a:pt x="320001" y="434975"/>
                      <a:pt x="320001" y="434975"/>
                      <a:pt x="320001" y="434975"/>
                    </a:cubicBezTo>
                    <a:cubicBezTo>
                      <a:pt x="309971" y="434975"/>
                      <a:pt x="309971" y="434975"/>
                      <a:pt x="309971" y="434975"/>
                    </a:cubicBezTo>
                    <a:cubicBezTo>
                      <a:pt x="303283" y="434975"/>
                      <a:pt x="296596" y="434975"/>
                      <a:pt x="289909" y="434975"/>
                    </a:cubicBezTo>
                    <a:cubicBezTo>
                      <a:pt x="278207" y="433296"/>
                      <a:pt x="264832" y="431617"/>
                      <a:pt x="253130" y="428258"/>
                    </a:cubicBezTo>
                    <a:cubicBezTo>
                      <a:pt x="246443" y="426579"/>
                      <a:pt x="239755" y="424900"/>
                      <a:pt x="234740" y="421542"/>
                    </a:cubicBezTo>
                    <a:cubicBezTo>
                      <a:pt x="229725" y="419863"/>
                      <a:pt x="223037" y="418184"/>
                      <a:pt x="218022" y="414826"/>
                    </a:cubicBezTo>
                    <a:cubicBezTo>
                      <a:pt x="207991" y="409788"/>
                      <a:pt x="197961" y="404751"/>
                      <a:pt x="191273" y="398035"/>
                    </a:cubicBezTo>
                    <a:cubicBezTo>
                      <a:pt x="174556" y="386281"/>
                      <a:pt x="162853" y="374527"/>
                      <a:pt x="154494" y="366132"/>
                    </a:cubicBezTo>
                    <a:cubicBezTo>
                      <a:pt x="151150" y="361095"/>
                      <a:pt x="149479" y="357736"/>
                      <a:pt x="146135" y="354378"/>
                    </a:cubicBezTo>
                    <a:cubicBezTo>
                      <a:pt x="144463" y="352699"/>
                      <a:pt x="144463" y="351020"/>
                      <a:pt x="144463" y="351020"/>
                    </a:cubicBezTo>
                    <a:cubicBezTo>
                      <a:pt x="144463" y="351020"/>
                      <a:pt x="147807" y="356057"/>
                      <a:pt x="156166" y="364453"/>
                    </a:cubicBezTo>
                    <a:cubicBezTo>
                      <a:pt x="164525" y="372848"/>
                      <a:pt x="177899" y="382923"/>
                      <a:pt x="194617" y="392997"/>
                    </a:cubicBezTo>
                    <a:cubicBezTo>
                      <a:pt x="202976" y="398035"/>
                      <a:pt x="211335" y="403072"/>
                      <a:pt x="221366" y="408109"/>
                    </a:cubicBezTo>
                    <a:cubicBezTo>
                      <a:pt x="231396" y="411468"/>
                      <a:pt x="243099" y="416505"/>
                      <a:pt x="254802" y="418184"/>
                    </a:cubicBezTo>
                    <a:cubicBezTo>
                      <a:pt x="266504" y="421542"/>
                      <a:pt x="278207" y="423221"/>
                      <a:pt x="291581" y="424900"/>
                    </a:cubicBezTo>
                    <a:cubicBezTo>
                      <a:pt x="298268" y="424900"/>
                      <a:pt x="304955" y="424900"/>
                      <a:pt x="309971" y="424900"/>
                    </a:cubicBezTo>
                    <a:cubicBezTo>
                      <a:pt x="320001" y="424900"/>
                      <a:pt x="320001" y="424900"/>
                      <a:pt x="320001" y="424900"/>
                    </a:cubicBezTo>
                    <a:cubicBezTo>
                      <a:pt x="330032" y="423221"/>
                      <a:pt x="330032" y="423221"/>
                      <a:pt x="330032" y="423221"/>
                    </a:cubicBezTo>
                    <a:cubicBezTo>
                      <a:pt x="343406" y="423221"/>
                      <a:pt x="355109" y="419863"/>
                      <a:pt x="368483" y="418184"/>
                    </a:cubicBezTo>
                    <a:cubicBezTo>
                      <a:pt x="380186" y="414826"/>
                      <a:pt x="391888" y="411468"/>
                      <a:pt x="403591" y="406430"/>
                    </a:cubicBezTo>
                    <a:cubicBezTo>
                      <a:pt x="410278" y="404751"/>
                      <a:pt x="415294" y="403072"/>
                      <a:pt x="420309" y="401393"/>
                    </a:cubicBezTo>
                    <a:cubicBezTo>
                      <a:pt x="426996" y="398035"/>
                      <a:pt x="432011" y="396356"/>
                      <a:pt x="437027" y="394677"/>
                    </a:cubicBezTo>
                    <a:cubicBezTo>
                      <a:pt x="442042" y="391318"/>
                      <a:pt x="447058" y="389639"/>
                      <a:pt x="452073" y="387960"/>
                    </a:cubicBezTo>
                    <a:cubicBezTo>
                      <a:pt x="457088" y="384602"/>
                      <a:pt x="460432" y="382923"/>
                      <a:pt x="465447" y="381244"/>
                    </a:cubicBezTo>
                    <a:cubicBezTo>
                      <a:pt x="473806" y="376207"/>
                      <a:pt x="482165" y="371169"/>
                      <a:pt x="488852" y="367811"/>
                    </a:cubicBezTo>
                    <a:cubicBezTo>
                      <a:pt x="495540" y="364453"/>
                      <a:pt x="502227" y="361095"/>
                      <a:pt x="507242" y="357736"/>
                    </a:cubicBezTo>
                    <a:cubicBezTo>
                      <a:pt x="517273" y="351020"/>
                      <a:pt x="522288" y="347662"/>
                      <a:pt x="522288" y="347662"/>
                    </a:cubicBezTo>
                    <a:close/>
                    <a:moveTo>
                      <a:pt x="552451" y="319087"/>
                    </a:moveTo>
                    <a:cubicBezTo>
                      <a:pt x="552451" y="319087"/>
                      <a:pt x="547437" y="324124"/>
                      <a:pt x="537408" y="330841"/>
                    </a:cubicBezTo>
                    <a:cubicBezTo>
                      <a:pt x="532394" y="334199"/>
                      <a:pt x="527380" y="337557"/>
                      <a:pt x="520694" y="342594"/>
                    </a:cubicBezTo>
                    <a:cubicBezTo>
                      <a:pt x="514009" y="347632"/>
                      <a:pt x="505651" y="352669"/>
                      <a:pt x="497294" y="357706"/>
                    </a:cubicBezTo>
                    <a:cubicBezTo>
                      <a:pt x="493951" y="359385"/>
                      <a:pt x="488937" y="362743"/>
                      <a:pt x="483923" y="364422"/>
                    </a:cubicBezTo>
                    <a:cubicBezTo>
                      <a:pt x="478909" y="367781"/>
                      <a:pt x="473894" y="369460"/>
                      <a:pt x="468880" y="372818"/>
                    </a:cubicBezTo>
                    <a:cubicBezTo>
                      <a:pt x="463866" y="374497"/>
                      <a:pt x="458852" y="377855"/>
                      <a:pt x="453837" y="379534"/>
                    </a:cubicBezTo>
                    <a:cubicBezTo>
                      <a:pt x="447152" y="382893"/>
                      <a:pt x="442137" y="384572"/>
                      <a:pt x="437123" y="386251"/>
                    </a:cubicBezTo>
                    <a:cubicBezTo>
                      <a:pt x="425423" y="391288"/>
                      <a:pt x="412052" y="396325"/>
                      <a:pt x="400352" y="398004"/>
                    </a:cubicBezTo>
                    <a:cubicBezTo>
                      <a:pt x="386980" y="401363"/>
                      <a:pt x="373609" y="404721"/>
                      <a:pt x="360238" y="404721"/>
                    </a:cubicBezTo>
                    <a:cubicBezTo>
                      <a:pt x="350209" y="406400"/>
                      <a:pt x="350209" y="406400"/>
                      <a:pt x="350209" y="406400"/>
                    </a:cubicBezTo>
                    <a:cubicBezTo>
                      <a:pt x="340181" y="406400"/>
                      <a:pt x="340181" y="406400"/>
                      <a:pt x="340181" y="406400"/>
                    </a:cubicBezTo>
                    <a:cubicBezTo>
                      <a:pt x="333495" y="406400"/>
                      <a:pt x="326809" y="406400"/>
                      <a:pt x="320123" y="406400"/>
                    </a:cubicBezTo>
                    <a:cubicBezTo>
                      <a:pt x="306752" y="404721"/>
                      <a:pt x="293381" y="403042"/>
                      <a:pt x="281681" y="398004"/>
                    </a:cubicBezTo>
                    <a:cubicBezTo>
                      <a:pt x="274995" y="398004"/>
                      <a:pt x="269981" y="394646"/>
                      <a:pt x="263295" y="392967"/>
                    </a:cubicBezTo>
                    <a:cubicBezTo>
                      <a:pt x="258281" y="391288"/>
                      <a:pt x="253267" y="387930"/>
                      <a:pt x="248252" y="386251"/>
                    </a:cubicBezTo>
                    <a:cubicBezTo>
                      <a:pt x="236552" y="381213"/>
                      <a:pt x="228195" y="374497"/>
                      <a:pt x="219838" y="369460"/>
                    </a:cubicBezTo>
                    <a:cubicBezTo>
                      <a:pt x="203124" y="357706"/>
                      <a:pt x="191424" y="345952"/>
                      <a:pt x="184738" y="335878"/>
                    </a:cubicBezTo>
                    <a:cubicBezTo>
                      <a:pt x="179724" y="332520"/>
                      <a:pt x="178053" y="327482"/>
                      <a:pt x="176381" y="325803"/>
                    </a:cubicBezTo>
                    <a:cubicBezTo>
                      <a:pt x="174710" y="322445"/>
                      <a:pt x="173038" y="320766"/>
                      <a:pt x="173038" y="320766"/>
                    </a:cubicBezTo>
                    <a:cubicBezTo>
                      <a:pt x="173038" y="320766"/>
                      <a:pt x="178053" y="327482"/>
                      <a:pt x="186410" y="334199"/>
                    </a:cubicBezTo>
                    <a:cubicBezTo>
                      <a:pt x="193095" y="342594"/>
                      <a:pt x="206467" y="354348"/>
                      <a:pt x="223181" y="364422"/>
                    </a:cubicBezTo>
                    <a:cubicBezTo>
                      <a:pt x="231538" y="369460"/>
                      <a:pt x="239895" y="374497"/>
                      <a:pt x="251595" y="377855"/>
                    </a:cubicBezTo>
                    <a:cubicBezTo>
                      <a:pt x="261624" y="382893"/>
                      <a:pt x="271652" y="386251"/>
                      <a:pt x="283352" y="389609"/>
                    </a:cubicBezTo>
                    <a:cubicBezTo>
                      <a:pt x="295052" y="392967"/>
                      <a:pt x="308423" y="394646"/>
                      <a:pt x="320123" y="394646"/>
                    </a:cubicBezTo>
                    <a:cubicBezTo>
                      <a:pt x="326809" y="394646"/>
                      <a:pt x="333495" y="396325"/>
                      <a:pt x="340181" y="396325"/>
                    </a:cubicBezTo>
                    <a:cubicBezTo>
                      <a:pt x="350209" y="394646"/>
                      <a:pt x="350209" y="394646"/>
                      <a:pt x="350209" y="394646"/>
                    </a:cubicBezTo>
                    <a:cubicBezTo>
                      <a:pt x="358566" y="394646"/>
                      <a:pt x="358566" y="394646"/>
                      <a:pt x="358566" y="394646"/>
                    </a:cubicBezTo>
                    <a:cubicBezTo>
                      <a:pt x="371938" y="392967"/>
                      <a:pt x="385309" y="391288"/>
                      <a:pt x="397009" y="387930"/>
                    </a:cubicBezTo>
                    <a:cubicBezTo>
                      <a:pt x="408709" y="384572"/>
                      <a:pt x="422080" y="381213"/>
                      <a:pt x="433780" y="377855"/>
                    </a:cubicBezTo>
                    <a:cubicBezTo>
                      <a:pt x="438794" y="376176"/>
                      <a:pt x="443809" y="372818"/>
                      <a:pt x="450494" y="371139"/>
                    </a:cubicBezTo>
                    <a:cubicBezTo>
                      <a:pt x="455509" y="369460"/>
                      <a:pt x="460523" y="367781"/>
                      <a:pt x="465537" y="364422"/>
                    </a:cubicBezTo>
                    <a:cubicBezTo>
                      <a:pt x="470552" y="362743"/>
                      <a:pt x="475566" y="361064"/>
                      <a:pt x="480580" y="357706"/>
                    </a:cubicBezTo>
                    <a:cubicBezTo>
                      <a:pt x="485594" y="356027"/>
                      <a:pt x="490609" y="354348"/>
                      <a:pt x="493951" y="350990"/>
                    </a:cubicBezTo>
                    <a:cubicBezTo>
                      <a:pt x="503980" y="347632"/>
                      <a:pt x="510666" y="342594"/>
                      <a:pt x="519023" y="339236"/>
                    </a:cubicBezTo>
                    <a:cubicBezTo>
                      <a:pt x="525708" y="335878"/>
                      <a:pt x="530723" y="330841"/>
                      <a:pt x="535737" y="329161"/>
                    </a:cubicBezTo>
                    <a:cubicBezTo>
                      <a:pt x="545765" y="322445"/>
                      <a:pt x="552451" y="319087"/>
                      <a:pt x="552451" y="319087"/>
                    </a:cubicBezTo>
                    <a:close/>
                    <a:moveTo>
                      <a:pt x="581025" y="292100"/>
                    </a:moveTo>
                    <a:cubicBezTo>
                      <a:pt x="581025" y="292100"/>
                      <a:pt x="576010" y="295397"/>
                      <a:pt x="565979" y="301991"/>
                    </a:cubicBezTo>
                    <a:cubicBezTo>
                      <a:pt x="562635" y="305288"/>
                      <a:pt x="555948" y="310234"/>
                      <a:pt x="549261" y="313531"/>
                    </a:cubicBezTo>
                    <a:cubicBezTo>
                      <a:pt x="542574" y="318477"/>
                      <a:pt x="535887" y="323422"/>
                      <a:pt x="527528" y="328368"/>
                    </a:cubicBezTo>
                    <a:cubicBezTo>
                      <a:pt x="522513" y="331665"/>
                      <a:pt x="517497" y="333314"/>
                      <a:pt x="514154" y="336611"/>
                    </a:cubicBezTo>
                    <a:cubicBezTo>
                      <a:pt x="509138" y="338259"/>
                      <a:pt x="504123" y="341557"/>
                      <a:pt x="499107" y="343205"/>
                    </a:cubicBezTo>
                    <a:cubicBezTo>
                      <a:pt x="494092" y="346502"/>
                      <a:pt x="487405" y="348151"/>
                      <a:pt x="482390" y="351448"/>
                    </a:cubicBezTo>
                    <a:cubicBezTo>
                      <a:pt x="477374" y="353097"/>
                      <a:pt x="470687" y="356394"/>
                      <a:pt x="465672" y="358042"/>
                    </a:cubicBezTo>
                    <a:cubicBezTo>
                      <a:pt x="453969" y="362988"/>
                      <a:pt x="442267" y="366285"/>
                      <a:pt x="428892" y="369582"/>
                    </a:cubicBezTo>
                    <a:cubicBezTo>
                      <a:pt x="415518" y="372879"/>
                      <a:pt x="402143" y="374528"/>
                      <a:pt x="388769" y="376176"/>
                    </a:cubicBezTo>
                    <a:cubicBezTo>
                      <a:pt x="378738" y="377825"/>
                      <a:pt x="378738" y="377825"/>
                      <a:pt x="378738" y="377825"/>
                    </a:cubicBezTo>
                    <a:cubicBezTo>
                      <a:pt x="368708" y="377825"/>
                      <a:pt x="368708" y="377825"/>
                      <a:pt x="368708" y="377825"/>
                    </a:cubicBezTo>
                    <a:cubicBezTo>
                      <a:pt x="362020" y="377825"/>
                      <a:pt x="355333" y="376176"/>
                      <a:pt x="348646" y="376176"/>
                    </a:cubicBezTo>
                    <a:cubicBezTo>
                      <a:pt x="335272" y="376176"/>
                      <a:pt x="323569" y="372879"/>
                      <a:pt x="310195" y="369582"/>
                    </a:cubicBezTo>
                    <a:cubicBezTo>
                      <a:pt x="305180" y="367934"/>
                      <a:pt x="298492" y="366285"/>
                      <a:pt x="293477" y="364636"/>
                    </a:cubicBezTo>
                    <a:cubicBezTo>
                      <a:pt x="286790" y="361339"/>
                      <a:pt x="281774" y="359691"/>
                      <a:pt x="276759" y="356394"/>
                    </a:cubicBezTo>
                    <a:cubicBezTo>
                      <a:pt x="266728" y="351448"/>
                      <a:pt x="256698" y="346502"/>
                      <a:pt x="248339" y="341557"/>
                    </a:cubicBezTo>
                    <a:cubicBezTo>
                      <a:pt x="231621" y="330017"/>
                      <a:pt x="221590" y="316828"/>
                      <a:pt x="213231" y="308585"/>
                    </a:cubicBezTo>
                    <a:cubicBezTo>
                      <a:pt x="209887" y="303640"/>
                      <a:pt x="206544" y="300343"/>
                      <a:pt x="204872" y="298694"/>
                    </a:cubicBezTo>
                    <a:cubicBezTo>
                      <a:pt x="203200" y="295397"/>
                      <a:pt x="203200" y="293748"/>
                      <a:pt x="203200" y="293748"/>
                    </a:cubicBezTo>
                    <a:cubicBezTo>
                      <a:pt x="203200" y="293748"/>
                      <a:pt x="206544" y="298694"/>
                      <a:pt x="214903" y="306937"/>
                    </a:cubicBezTo>
                    <a:cubicBezTo>
                      <a:pt x="223262" y="315180"/>
                      <a:pt x="234964" y="325071"/>
                      <a:pt x="251682" y="334962"/>
                    </a:cubicBezTo>
                    <a:cubicBezTo>
                      <a:pt x="260041" y="339908"/>
                      <a:pt x="270072" y="344854"/>
                      <a:pt x="280103" y="349799"/>
                    </a:cubicBezTo>
                    <a:cubicBezTo>
                      <a:pt x="290133" y="354745"/>
                      <a:pt x="301836" y="358042"/>
                      <a:pt x="313539" y="361339"/>
                    </a:cubicBezTo>
                    <a:cubicBezTo>
                      <a:pt x="325241" y="362988"/>
                      <a:pt x="336944" y="364636"/>
                      <a:pt x="350318" y="366285"/>
                    </a:cubicBezTo>
                    <a:cubicBezTo>
                      <a:pt x="355333" y="366285"/>
                      <a:pt x="362020" y="366285"/>
                      <a:pt x="368708" y="366285"/>
                    </a:cubicBezTo>
                    <a:cubicBezTo>
                      <a:pt x="378738" y="366285"/>
                      <a:pt x="378738" y="366285"/>
                      <a:pt x="378738" y="366285"/>
                    </a:cubicBezTo>
                    <a:cubicBezTo>
                      <a:pt x="388769" y="366285"/>
                      <a:pt x="388769" y="366285"/>
                      <a:pt x="388769" y="366285"/>
                    </a:cubicBezTo>
                    <a:cubicBezTo>
                      <a:pt x="400472" y="364636"/>
                      <a:pt x="413846" y="362988"/>
                      <a:pt x="425549" y="359691"/>
                    </a:cubicBezTo>
                    <a:cubicBezTo>
                      <a:pt x="438923" y="356394"/>
                      <a:pt x="450625" y="353097"/>
                      <a:pt x="462328" y="349799"/>
                    </a:cubicBezTo>
                    <a:cubicBezTo>
                      <a:pt x="467343" y="348151"/>
                      <a:pt x="474031" y="344854"/>
                      <a:pt x="479046" y="343205"/>
                    </a:cubicBezTo>
                    <a:cubicBezTo>
                      <a:pt x="484061" y="341557"/>
                      <a:pt x="490748" y="338259"/>
                      <a:pt x="495764" y="336611"/>
                    </a:cubicBezTo>
                    <a:cubicBezTo>
                      <a:pt x="500779" y="334962"/>
                      <a:pt x="505795" y="331665"/>
                      <a:pt x="510810" y="330017"/>
                    </a:cubicBezTo>
                    <a:cubicBezTo>
                      <a:pt x="514154" y="328368"/>
                      <a:pt x="519169" y="325071"/>
                      <a:pt x="524184" y="323422"/>
                    </a:cubicBezTo>
                    <a:cubicBezTo>
                      <a:pt x="532543" y="318477"/>
                      <a:pt x="540902" y="315180"/>
                      <a:pt x="547589" y="310234"/>
                    </a:cubicBezTo>
                    <a:cubicBezTo>
                      <a:pt x="554276" y="306937"/>
                      <a:pt x="560963" y="303640"/>
                      <a:pt x="565979" y="300343"/>
                    </a:cubicBezTo>
                    <a:cubicBezTo>
                      <a:pt x="576010" y="295397"/>
                      <a:pt x="581025" y="292100"/>
                      <a:pt x="581025" y="292100"/>
                    </a:cubicBezTo>
                    <a:close/>
                    <a:moveTo>
                      <a:pt x="231775" y="265234"/>
                    </a:moveTo>
                    <a:cubicBezTo>
                      <a:pt x="231775" y="265234"/>
                      <a:pt x="233447" y="266883"/>
                      <a:pt x="235119" y="268531"/>
                    </a:cubicBezTo>
                    <a:lnTo>
                      <a:pt x="235905" y="269888"/>
                    </a:lnTo>
                    <a:close/>
                    <a:moveTo>
                      <a:pt x="609600" y="261937"/>
                    </a:moveTo>
                    <a:cubicBezTo>
                      <a:pt x="609600" y="261937"/>
                      <a:pt x="604585" y="266883"/>
                      <a:pt x="596226" y="273477"/>
                    </a:cubicBezTo>
                    <a:cubicBezTo>
                      <a:pt x="591210" y="276774"/>
                      <a:pt x="586195" y="280071"/>
                      <a:pt x="579508" y="285017"/>
                    </a:cubicBezTo>
                    <a:cubicBezTo>
                      <a:pt x="572821" y="289962"/>
                      <a:pt x="564462" y="294908"/>
                      <a:pt x="556103" y="299854"/>
                    </a:cubicBezTo>
                    <a:cubicBezTo>
                      <a:pt x="551087" y="301502"/>
                      <a:pt x="547744" y="304799"/>
                      <a:pt x="542728" y="308096"/>
                    </a:cubicBezTo>
                    <a:cubicBezTo>
                      <a:pt x="537713" y="309745"/>
                      <a:pt x="532698" y="313042"/>
                      <a:pt x="527682" y="314691"/>
                    </a:cubicBezTo>
                    <a:cubicBezTo>
                      <a:pt x="522667" y="317988"/>
                      <a:pt x="517652" y="319636"/>
                      <a:pt x="510965" y="322934"/>
                    </a:cubicBezTo>
                    <a:cubicBezTo>
                      <a:pt x="505949" y="324582"/>
                      <a:pt x="500934" y="327879"/>
                      <a:pt x="494247" y="329528"/>
                    </a:cubicBezTo>
                    <a:cubicBezTo>
                      <a:pt x="482544" y="332825"/>
                      <a:pt x="470842" y="337771"/>
                      <a:pt x="457467" y="341068"/>
                    </a:cubicBezTo>
                    <a:cubicBezTo>
                      <a:pt x="445765" y="342716"/>
                      <a:pt x="432390" y="346013"/>
                      <a:pt x="419016" y="347662"/>
                    </a:cubicBezTo>
                    <a:cubicBezTo>
                      <a:pt x="408985" y="347662"/>
                      <a:pt x="408985" y="347662"/>
                      <a:pt x="408985" y="347662"/>
                    </a:cubicBezTo>
                    <a:cubicBezTo>
                      <a:pt x="398954" y="347662"/>
                      <a:pt x="398954" y="347662"/>
                      <a:pt x="398954" y="347662"/>
                    </a:cubicBezTo>
                    <a:cubicBezTo>
                      <a:pt x="392267" y="347662"/>
                      <a:pt x="385580" y="347662"/>
                      <a:pt x="378893" y="347662"/>
                    </a:cubicBezTo>
                    <a:cubicBezTo>
                      <a:pt x="365519" y="346013"/>
                      <a:pt x="352144" y="344365"/>
                      <a:pt x="340442" y="341068"/>
                    </a:cubicBezTo>
                    <a:cubicBezTo>
                      <a:pt x="333755" y="339419"/>
                      <a:pt x="327067" y="337771"/>
                      <a:pt x="322052" y="334473"/>
                    </a:cubicBezTo>
                    <a:cubicBezTo>
                      <a:pt x="317037" y="332825"/>
                      <a:pt x="310349" y="331176"/>
                      <a:pt x="305334" y="327879"/>
                    </a:cubicBezTo>
                    <a:cubicBezTo>
                      <a:pt x="295303" y="322934"/>
                      <a:pt x="285273" y="317988"/>
                      <a:pt x="278585" y="311394"/>
                    </a:cubicBezTo>
                    <a:cubicBezTo>
                      <a:pt x="261868" y="299854"/>
                      <a:pt x="250165" y="288314"/>
                      <a:pt x="241806" y="280071"/>
                    </a:cubicBezTo>
                    <a:lnTo>
                      <a:pt x="235905" y="269888"/>
                    </a:lnTo>
                    <a:lnTo>
                      <a:pt x="243478" y="278422"/>
                    </a:lnTo>
                    <a:cubicBezTo>
                      <a:pt x="251837" y="286665"/>
                      <a:pt x="265211" y="296557"/>
                      <a:pt x="281929" y="306448"/>
                    </a:cubicBezTo>
                    <a:cubicBezTo>
                      <a:pt x="290288" y="311394"/>
                      <a:pt x="298647" y="316339"/>
                      <a:pt x="308678" y="321285"/>
                    </a:cubicBezTo>
                    <a:cubicBezTo>
                      <a:pt x="318708" y="324582"/>
                      <a:pt x="330411" y="329528"/>
                      <a:pt x="342114" y="331176"/>
                    </a:cubicBezTo>
                    <a:cubicBezTo>
                      <a:pt x="353816" y="334473"/>
                      <a:pt x="367190" y="336122"/>
                      <a:pt x="378893" y="337771"/>
                    </a:cubicBezTo>
                    <a:cubicBezTo>
                      <a:pt x="385580" y="337771"/>
                      <a:pt x="392267" y="337771"/>
                      <a:pt x="397283" y="337771"/>
                    </a:cubicBezTo>
                    <a:cubicBezTo>
                      <a:pt x="407313" y="337771"/>
                      <a:pt x="407313" y="337771"/>
                      <a:pt x="407313" y="337771"/>
                    </a:cubicBezTo>
                    <a:cubicBezTo>
                      <a:pt x="417344" y="336122"/>
                      <a:pt x="417344" y="336122"/>
                      <a:pt x="417344" y="336122"/>
                    </a:cubicBezTo>
                    <a:cubicBezTo>
                      <a:pt x="430718" y="336122"/>
                      <a:pt x="442421" y="332825"/>
                      <a:pt x="455795" y="329528"/>
                    </a:cubicBezTo>
                    <a:cubicBezTo>
                      <a:pt x="467498" y="327879"/>
                      <a:pt x="479200" y="324582"/>
                      <a:pt x="490903" y="319636"/>
                    </a:cubicBezTo>
                    <a:cubicBezTo>
                      <a:pt x="497590" y="317988"/>
                      <a:pt x="502606" y="316339"/>
                      <a:pt x="507621" y="314691"/>
                    </a:cubicBezTo>
                    <a:cubicBezTo>
                      <a:pt x="514308" y="311394"/>
                      <a:pt x="519323" y="309745"/>
                      <a:pt x="524339" y="308096"/>
                    </a:cubicBezTo>
                    <a:cubicBezTo>
                      <a:pt x="529354" y="304799"/>
                      <a:pt x="534369" y="303151"/>
                      <a:pt x="539385" y="301502"/>
                    </a:cubicBezTo>
                    <a:cubicBezTo>
                      <a:pt x="544400" y="298205"/>
                      <a:pt x="547744" y="296557"/>
                      <a:pt x="552759" y="294908"/>
                    </a:cubicBezTo>
                    <a:cubicBezTo>
                      <a:pt x="561118" y="289962"/>
                      <a:pt x="569477" y="285017"/>
                      <a:pt x="576164" y="281720"/>
                    </a:cubicBezTo>
                    <a:cubicBezTo>
                      <a:pt x="584523" y="278422"/>
                      <a:pt x="589539" y="275125"/>
                      <a:pt x="594554" y="271828"/>
                    </a:cubicBezTo>
                    <a:cubicBezTo>
                      <a:pt x="604585" y="265234"/>
                      <a:pt x="609600" y="261937"/>
                      <a:pt x="609600" y="261937"/>
                    </a:cubicBezTo>
                    <a:close/>
                    <a:moveTo>
                      <a:pt x="639763" y="233362"/>
                    </a:moveTo>
                    <a:cubicBezTo>
                      <a:pt x="639763" y="233362"/>
                      <a:pt x="634749" y="236659"/>
                      <a:pt x="624720" y="244902"/>
                    </a:cubicBezTo>
                    <a:cubicBezTo>
                      <a:pt x="619706" y="248199"/>
                      <a:pt x="614692" y="251496"/>
                      <a:pt x="608006" y="256442"/>
                    </a:cubicBezTo>
                    <a:cubicBezTo>
                      <a:pt x="601320" y="259739"/>
                      <a:pt x="592963" y="266333"/>
                      <a:pt x="584606" y="269630"/>
                    </a:cubicBezTo>
                    <a:cubicBezTo>
                      <a:pt x="581263" y="272927"/>
                      <a:pt x="576249" y="276224"/>
                      <a:pt x="571235" y="277873"/>
                    </a:cubicBezTo>
                    <a:cubicBezTo>
                      <a:pt x="566220" y="281170"/>
                      <a:pt x="561206" y="282819"/>
                      <a:pt x="556192" y="286116"/>
                    </a:cubicBezTo>
                    <a:cubicBezTo>
                      <a:pt x="551178" y="287764"/>
                      <a:pt x="546163" y="291061"/>
                      <a:pt x="541149" y="292710"/>
                    </a:cubicBezTo>
                    <a:cubicBezTo>
                      <a:pt x="536135" y="296007"/>
                      <a:pt x="529449" y="297656"/>
                      <a:pt x="524435" y="299304"/>
                    </a:cubicBezTo>
                    <a:cubicBezTo>
                      <a:pt x="512735" y="304250"/>
                      <a:pt x="499364" y="307547"/>
                      <a:pt x="487664" y="310844"/>
                    </a:cubicBezTo>
                    <a:cubicBezTo>
                      <a:pt x="474292" y="314141"/>
                      <a:pt x="460921" y="317438"/>
                      <a:pt x="447550" y="317438"/>
                    </a:cubicBezTo>
                    <a:cubicBezTo>
                      <a:pt x="437521" y="319087"/>
                      <a:pt x="437521" y="319087"/>
                      <a:pt x="437521" y="319087"/>
                    </a:cubicBezTo>
                    <a:cubicBezTo>
                      <a:pt x="427493" y="319087"/>
                      <a:pt x="427493" y="319087"/>
                      <a:pt x="427493" y="319087"/>
                    </a:cubicBezTo>
                    <a:cubicBezTo>
                      <a:pt x="420807" y="319087"/>
                      <a:pt x="414121" y="319087"/>
                      <a:pt x="407435" y="317438"/>
                    </a:cubicBezTo>
                    <a:cubicBezTo>
                      <a:pt x="394064" y="317438"/>
                      <a:pt x="380693" y="315790"/>
                      <a:pt x="368993" y="310844"/>
                    </a:cubicBezTo>
                    <a:cubicBezTo>
                      <a:pt x="362307" y="310844"/>
                      <a:pt x="357293" y="307547"/>
                      <a:pt x="350607" y="305898"/>
                    </a:cubicBezTo>
                    <a:cubicBezTo>
                      <a:pt x="345593" y="304250"/>
                      <a:pt x="340579" y="300953"/>
                      <a:pt x="335564" y="299304"/>
                    </a:cubicBezTo>
                    <a:cubicBezTo>
                      <a:pt x="323864" y="294359"/>
                      <a:pt x="315507" y="287764"/>
                      <a:pt x="307150" y="282819"/>
                    </a:cubicBezTo>
                    <a:cubicBezTo>
                      <a:pt x="290436" y="271279"/>
                      <a:pt x="278736" y="258090"/>
                      <a:pt x="272050" y="249847"/>
                    </a:cubicBezTo>
                    <a:cubicBezTo>
                      <a:pt x="268707" y="246550"/>
                      <a:pt x="265365" y="241605"/>
                      <a:pt x="263693" y="239956"/>
                    </a:cubicBezTo>
                    <a:cubicBezTo>
                      <a:pt x="262022" y="236659"/>
                      <a:pt x="260350" y="235010"/>
                      <a:pt x="260350" y="235010"/>
                    </a:cubicBezTo>
                    <a:cubicBezTo>
                      <a:pt x="260350" y="235010"/>
                      <a:pt x="265365" y="241605"/>
                      <a:pt x="273722" y="248199"/>
                    </a:cubicBezTo>
                    <a:cubicBezTo>
                      <a:pt x="282079" y="256442"/>
                      <a:pt x="293779" y="267982"/>
                      <a:pt x="310493" y="277873"/>
                    </a:cubicBezTo>
                    <a:cubicBezTo>
                      <a:pt x="318850" y="282819"/>
                      <a:pt x="328879" y="287764"/>
                      <a:pt x="338907" y="291061"/>
                    </a:cubicBezTo>
                    <a:cubicBezTo>
                      <a:pt x="348936" y="296007"/>
                      <a:pt x="358964" y="299304"/>
                      <a:pt x="370664" y="302601"/>
                    </a:cubicBezTo>
                    <a:cubicBezTo>
                      <a:pt x="382364" y="305898"/>
                      <a:pt x="395735" y="307547"/>
                      <a:pt x="407435" y="307547"/>
                    </a:cubicBezTo>
                    <a:cubicBezTo>
                      <a:pt x="414121" y="307547"/>
                      <a:pt x="420807" y="309196"/>
                      <a:pt x="427493" y="307547"/>
                    </a:cubicBezTo>
                    <a:cubicBezTo>
                      <a:pt x="437521" y="307547"/>
                      <a:pt x="437521" y="307547"/>
                      <a:pt x="437521" y="307547"/>
                    </a:cubicBezTo>
                    <a:cubicBezTo>
                      <a:pt x="445878" y="307547"/>
                      <a:pt x="445878" y="307547"/>
                      <a:pt x="445878" y="307547"/>
                    </a:cubicBezTo>
                    <a:cubicBezTo>
                      <a:pt x="459250" y="305898"/>
                      <a:pt x="472621" y="304250"/>
                      <a:pt x="484321" y="300953"/>
                    </a:cubicBezTo>
                    <a:cubicBezTo>
                      <a:pt x="497692" y="297656"/>
                      <a:pt x="509392" y="294359"/>
                      <a:pt x="521092" y="291061"/>
                    </a:cubicBezTo>
                    <a:cubicBezTo>
                      <a:pt x="526106" y="289413"/>
                      <a:pt x="531121" y="286116"/>
                      <a:pt x="537806" y="284467"/>
                    </a:cubicBezTo>
                    <a:cubicBezTo>
                      <a:pt x="542820" y="282819"/>
                      <a:pt x="547835" y="281170"/>
                      <a:pt x="552849" y="277873"/>
                    </a:cubicBezTo>
                    <a:cubicBezTo>
                      <a:pt x="557863" y="276224"/>
                      <a:pt x="562878" y="274576"/>
                      <a:pt x="567892" y="271279"/>
                    </a:cubicBezTo>
                    <a:cubicBezTo>
                      <a:pt x="572906" y="269630"/>
                      <a:pt x="577920" y="267982"/>
                      <a:pt x="581263" y="264684"/>
                    </a:cubicBezTo>
                    <a:cubicBezTo>
                      <a:pt x="591292" y="261387"/>
                      <a:pt x="597977" y="256442"/>
                      <a:pt x="606335" y="253145"/>
                    </a:cubicBezTo>
                    <a:cubicBezTo>
                      <a:pt x="613020" y="248199"/>
                      <a:pt x="619706" y="244902"/>
                      <a:pt x="623049" y="241605"/>
                    </a:cubicBezTo>
                    <a:cubicBezTo>
                      <a:pt x="633077" y="236659"/>
                      <a:pt x="639763" y="233362"/>
                      <a:pt x="639763" y="233362"/>
                    </a:cubicBezTo>
                    <a:close/>
                    <a:moveTo>
                      <a:pt x="668338" y="204787"/>
                    </a:moveTo>
                    <a:cubicBezTo>
                      <a:pt x="668338" y="204787"/>
                      <a:pt x="663323" y="208145"/>
                      <a:pt x="654964" y="214861"/>
                    </a:cubicBezTo>
                    <a:cubicBezTo>
                      <a:pt x="649948" y="218220"/>
                      <a:pt x="643261" y="223257"/>
                      <a:pt x="636574" y="226615"/>
                    </a:cubicBezTo>
                    <a:cubicBezTo>
                      <a:pt x="629887" y="231652"/>
                      <a:pt x="623200" y="236690"/>
                      <a:pt x="614841" y="241727"/>
                    </a:cubicBezTo>
                    <a:cubicBezTo>
                      <a:pt x="609825" y="245085"/>
                      <a:pt x="604810" y="246764"/>
                      <a:pt x="601466" y="250122"/>
                    </a:cubicBezTo>
                    <a:cubicBezTo>
                      <a:pt x="596451" y="251802"/>
                      <a:pt x="591436" y="255160"/>
                      <a:pt x="586420" y="256839"/>
                    </a:cubicBezTo>
                    <a:cubicBezTo>
                      <a:pt x="581405" y="260197"/>
                      <a:pt x="576389" y="261876"/>
                      <a:pt x="569702" y="265234"/>
                    </a:cubicBezTo>
                    <a:cubicBezTo>
                      <a:pt x="564687" y="266913"/>
                      <a:pt x="559672" y="270272"/>
                      <a:pt x="552984" y="271951"/>
                    </a:cubicBezTo>
                    <a:cubicBezTo>
                      <a:pt x="541282" y="276988"/>
                      <a:pt x="529579" y="280346"/>
                      <a:pt x="516205" y="283704"/>
                    </a:cubicBezTo>
                    <a:cubicBezTo>
                      <a:pt x="502831" y="287063"/>
                      <a:pt x="489456" y="288742"/>
                      <a:pt x="476082" y="290421"/>
                    </a:cubicBezTo>
                    <a:cubicBezTo>
                      <a:pt x="466051" y="290421"/>
                      <a:pt x="466051" y="290421"/>
                      <a:pt x="466051" y="290421"/>
                    </a:cubicBezTo>
                    <a:cubicBezTo>
                      <a:pt x="456021" y="292100"/>
                      <a:pt x="456021" y="292100"/>
                      <a:pt x="456021" y="292100"/>
                    </a:cubicBezTo>
                    <a:cubicBezTo>
                      <a:pt x="449333" y="292100"/>
                      <a:pt x="442646" y="290421"/>
                      <a:pt x="435959" y="290421"/>
                    </a:cubicBezTo>
                    <a:cubicBezTo>
                      <a:pt x="422585" y="288742"/>
                      <a:pt x="410882" y="287063"/>
                      <a:pt x="397508" y="283704"/>
                    </a:cubicBezTo>
                    <a:cubicBezTo>
                      <a:pt x="392493" y="282025"/>
                      <a:pt x="385805" y="280346"/>
                      <a:pt x="380790" y="278667"/>
                    </a:cubicBezTo>
                    <a:cubicBezTo>
                      <a:pt x="374103" y="275309"/>
                      <a:pt x="369087" y="273630"/>
                      <a:pt x="364072" y="270272"/>
                    </a:cubicBezTo>
                    <a:cubicBezTo>
                      <a:pt x="354041" y="265234"/>
                      <a:pt x="344011" y="260197"/>
                      <a:pt x="335652" y="253481"/>
                    </a:cubicBezTo>
                    <a:cubicBezTo>
                      <a:pt x="318934" y="241727"/>
                      <a:pt x="308903" y="229973"/>
                      <a:pt x="300544" y="221578"/>
                    </a:cubicBezTo>
                    <a:cubicBezTo>
                      <a:pt x="297200" y="216541"/>
                      <a:pt x="293857" y="213182"/>
                      <a:pt x="292185" y="209824"/>
                    </a:cubicBezTo>
                    <a:cubicBezTo>
                      <a:pt x="290513" y="208145"/>
                      <a:pt x="290513" y="206466"/>
                      <a:pt x="290513" y="206466"/>
                    </a:cubicBezTo>
                    <a:cubicBezTo>
                      <a:pt x="290513" y="206466"/>
                      <a:pt x="293857" y="211503"/>
                      <a:pt x="302216" y="219899"/>
                    </a:cubicBezTo>
                    <a:cubicBezTo>
                      <a:pt x="310575" y="228294"/>
                      <a:pt x="322277" y="238369"/>
                      <a:pt x="338995" y="248443"/>
                    </a:cubicBezTo>
                    <a:cubicBezTo>
                      <a:pt x="347354" y="253481"/>
                      <a:pt x="357385" y="258518"/>
                      <a:pt x="367416" y="263555"/>
                    </a:cubicBezTo>
                    <a:cubicBezTo>
                      <a:pt x="377446" y="268593"/>
                      <a:pt x="389149" y="271951"/>
                      <a:pt x="400852" y="273630"/>
                    </a:cubicBezTo>
                    <a:cubicBezTo>
                      <a:pt x="412554" y="276988"/>
                      <a:pt x="424257" y="278667"/>
                      <a:pt x="437631" y="280346"/>
                    </a:cubicBezTo>
                    <a:cubicBezTo>
                      <a:pt x="444318" y="280346"/>
                      <a:pt x="449333" y="280346"/>
                      <a:pt x="456021" y="280346"/>
                    </a:cubicBezTo>
                    <a:cubicBezTo>
                      <a:pt x="466051" y="280346"/>
                      <a:pt x="466051" y="280346"/>
                      <a:pt x="466051" y="280346"/>
                    </a:cubicBezTo>
                    <a:cubicBezTo>
                      <a:pt x="476082" y="278667"/>
                      <a:pt x="476082" y="278667"/>
                      <a:pt x="476082" y="278667"/>
                    </a:cubicBezTo>
                    <a:cubicBezTo>
                      <a:pt x="487785" y="278667"/>
                      <a:pt x="501159" y="275309"/>
                      <a:pt x="512862" y="273630"/>
                    </a:cubicBezTo>
                    <a:cubicBezTo>
                      <a:pt x="526236" y="270272"/>
                      <a:pt x="537938" y="266913"/>
                      <a:pt x="549641" y="263555"/>
                    </a:cubicBezTo>
                    <a:cubicBezTo>
                      <a:pt x="556328" y="261876"/>
                      <a:pt x="561343" y="258518"/>
                      <a:pt x="566359" y="256839"/>
                    </a:cubicBezTo>
                    <a:cubicBezTo>
                      <a:pt x="571374" y="255160"/>
                      <a:pt x="578061" y="251802"/>
                      <a:pt x="583077" y="250122"/>
                    </a:cubicBezTo>
                    <a:cubicBezTo>
                      <a:pt x="588092" y="248443"/>
                      <a:pt x="593107" y="245085"/>
                      <a:pt x="598123" y="243406"/>
                    </a:cubicBezTo>
                    <a:cubicBezTo>
                      <a:pt x="601466" y="241727"/>
                      <a:pt x="606482" y="238369"/>
                      <a:pt x="611497" y="236690"/>
                    </a:cubicBezTo>
                    <a:cubicBezTo>
                      <a:pt x="619856" y="231652"/>
                      <a:pt x="628215" y="228294"/>
                      <a:pt x="634902" y="223257"/>
                    </a:cubicBezTo>
                    <a:cubicBezTo>
                      <a:pt x="641589" y="219899"/>
                      <a:pt x="648277" y="216541"/>
                      <a:pt x="653292" y="213182"/>
                    </a:cubicBezTo>
                    <a:cubicBezTo>
                      <a:pt x="663323" y="208145"/>
                      <a:pt x="668338" y="204787"/>
                      <a:pt x="668338" y="204787"/>
                    </a:cubicBezTo>
                    <a:close/>
                    <a:moveTo>
                      <a:pt x="319088" y="177983"/>
                    </a:moveTo>
                    <a:cubicBezTo>
                      <a:pt x="319088" y="177983"/>
                      <a:pt x="320760" y="179662"/>
                      <a:pt x="322431" y="181341"/>
                    </a:cubicBezTo>
                    <a:cubicBezTo>
                      <a:pt x="324103" y="184699"/>
                      <a:pt x="325774" y="188058"/>
                      <a:pt x="330788" y="191416"/>
                    </a:cubicBezTo>
                    <a:cubicBezTo>
                      <a:pt x="324103" y="183020"/>
                      <a:pt x="319088" y="177983"/>
                      <a:pt x="319088" y="177983"/>
                    </a:cubicBezTo>
                    <a:close/>
                    <a:moveTo>
                      <a:pt x="698501" y="174625"/>
                    </a:moveTo>
                    <a:cubicBezTo>
                      <a:pt x="698501" y="174625"/>
                      <a:pt x="691815" y="179662"/>
                      <a:pt x="683458" y="186379"/>
                    </a:cubicBezTo>
                    <a:cubicBezTo>
                      <a:pt x="678444" y="189737"/>
                      <a:pt x="673430" y="193095"/>
                      <a:pt x="666744" y="198132"/>
                    </a:cubicBezTo>
                    <a:cubicBezTo>
                      <a:pt x="660058" y="203170"/>
                      <a:pt x="651701" y="208207"/>
                      <a:pt x="643344" y="213244"/>
                    </a:cubicBezTo>
                    <a:cubicBezTo>
                      <a:pt x="638330" y="214923"/>
                      <a:pt x="634987" y="218281"/>
                      <a:pt x="629973" y="219960"/>
                    </a:cubicBezTo>
                    <a:cubicBezTo>
                      <a:pt x="624958" y="223319"/>
                      <a:pt x="619944" y="224998"/>
                      <a:pt x="614930" y="228356"/>
                    </a:cubicBezTo>
                    <a:cubicBezTo>
                      <a:pt x="609916" y="231714"/>
                      <a:pt x="604901" y="233393"/>
                      <a:pt x="599887" y="235072"/>
                    </a:cubicBezTo>
                    <a:cubicBezTo>
                      <a:pt x="593201" y="238431"/>
                      <a:pt x="588187" y="240110"/>
                      <a:pt x="581501" y="243468"/>
                    </a:cubicBezTo>
                    <a:cubicBezTo>
                      <a:pt x="569801" y="246826"/>
                      <a:pt x="558101" y="251863"/>
                      <a:pt x="544730" y="255221"/>
                    </a:cubicBezTo>
                    <a:cubicBezTo>
                      <a:pt x="533030" y="256901"/>
                      <a:pt x="519659" y="260259"/>
                      <a:pt x="506288" y="261938"/>
                    </a:cubicBezTo>
                    <a:cubicBezTo>
                      <a:pt x="496259" y="261938"/>
                      <a:pt x="496259" y="261938"/>
                      <a:pt x="496259" y="261938"/>
                    </a:cubicBezTo>
                    <a:cubicBezTo>
                      <a:pt x="486231" y="261938"/>
                      <a:pt x="486231" y="261938"/>
                      <a:pt x="486231" y="261938"/>
                    </a:cubicBezTo>
                    <a:cubicBezTo>
                      <a:pt x="479545" y="261938"/>
                      <a:pt x="472859" y="261938"/>
                      <a:pt x="466173" y="261938"/>
                    </a:cubicBezTo>
                    <a:cubicBezTo>
                      <a:pt x="452802" y="260259"/>
                      <a:pt x="439431" y="258580"/>
                      <a:pt x="427731" y="255221"/>
                    </a:cubicBezTo>
                    <a:cubicBezTo>
                      <a:pt x="421045" y="253542"/>
                      <a:pt x="416031" y="250184"/>
                      <a:pt x="409345" y="248505"/>
                    </a:cubicBezTo>
                    <a:cubicBezTo>
                      <a:pt x="404331" y="246826"/>
                      <a:pt x="397645" y="245147"/>
                      <a:pt x="392631" y="241789"/>
                    </a:cubicBezTo>
                    <a:cubicBezTo>
                      <a:pt x="382602" y="236751"/>
                      <a:pt x="374245" y="231714"/>
                      <a:pt x="365888" y="224998"/>
                    </a:cubicBezTo>
                    <a:cubicBezTo>
                      <a:pt x="349174" y="213244"/>
                      <a:pt x="337474" y="201490"/>
                      <a:pt x="330788" y="191416"/>
                    </a:cubicBezTo>
                    <a:cubicBezTo>
                      <a:pt x="339145" y="198132"/>
                      <a:pt x="352517" y="209886"/>
                      <a:pt x="369231" y="219960"/>
                    </a:cubicBezTo>
                    <a:cubicBezTo>
                      <a:pt x="377588" y="224998"/>
                      <a:pt x="385945" y="230035"/>
                      <a:pt x="395974" y="235072"/>
                    </a:cubicBezTo>
                    <a:cubicBezTo>
                      <a:pt x="406002" y="238431"/>
                      <a:pt x="417702" y="241789"/>
                      <a:pt x="429402" y="245147"/>
                    </a:cubicBezTo>
                    <a:cubicBezTo>
                      <a:pt x="441102" y="248505"/>
                      <a:pt x="454473" y="250184"/>
                      <a:pt x="466173" y="250184"/>
                    </a:cubicBezTo>
                    <a:cubicBezTo>
                      <a:pt x="472859" y="251863"/>
                      <a:pt x="479545" y="251863"/>
                      <a:pt x="486231" y="251863"/>
                    </a:cubicBezTo>
                    <a:cubicBezTo>
                      <a:pt x="494588" y="251863"/>
                      <a:pt x="494588" y="251863"/>
                      <a:pt x="494588" y="251863"/>
                    </a:cubicBezTo>
                    <a:cubicBezTo>
                      <a:pt x="504616" y="250184"/>
                      <a:pt x="504616" y="250184"/>
                      <a:pt x="504616" y="250184"/>
                    </a:cubicBezTo>
                    <a:cubicBezTo>
                      <a:pt x="517988" y="248505"/>
                      <a:pt x="529687" y="246826"/>
                      <a:pt x="543059" y="243468"/>
                    </a:cubicBezTo>
                    <a:cubicBezTo>
                      <a:pt x="554759" y="241789"/>
                      <a:pt x="568130" y="238431"/>
                      <a:pt x="578159" y="233393"/>
                    </a:cubicBezTo>
                    <a:cubicBezTo>
                      <a:pt x="584844" y="231714"/>
                      <a:pt x="589859" y="230035"/>
                      <a:pt x="594873" y="226677"/>
                    </a:cubicBezTo>
                    <a:cubicBezTo>
                      <a:pt x="601558" y="224998"/>
                      <a:pt x="606573" y="223319"/>
                      <a:pt x="611587" y="221640"/>
                    </a:cubicBezTo>
                    <a:cubicBezTo>
                      <a:pt x="616601" y="218281"/>
                      <a:pt x="621616" y="216602"/>
                      <a:pt x="626630" y="214923"/>
                    </a:cubicBezTo>
                    <a:cubicBezTo>
                      <a:pt x="631644" y="211565"/>
                      <a:pt x="636658" y="209886"/>
                      <a:pt x="640001" y="206528"/>
                    </a:cubicBezTo>
                    <a:cubicBezTo>
                      <a:pt x="648358" y="203170"/>
                      <a:pt x="656715" y="198132"/>
                      <a:pt x="663401" y="194774"/>
                    </a:cubicBezTo>
                    <a:cubicBezTo>
                      <a:pt x="671758" y="191416"/>
                      <a:pt x="676773" y="188058"/>
                      <a:pt x="681787" y="184699"/>
                    </a:cubicBezTo>
                    <a:cubicBezTo>
                      <a:pt x="691815" y="177983"/>
                      <a:pt x="698501" y="174625"/>
                      <a:pt x="698501" y="174625"/>
                    </a:cubicBezTo>
                    <a:close/>
                    <a:moveTo>
                      <a:pt x="727076" y="146050"/>
                    </a:moveTo>
                    <a:cubicBezTo>
                      <a:pt x="727076" y="146050"/>
                      <a:pt x="722062" y="149408"/>
                      <a:pt x="712033" y="156124"/>
                    </a:cubicBezTo>
                    <a:cubicBezTo>
                      <a:pt x="707019" y="161162"/>
                      <a:pt x="702005" y="164520"/>
                      <a:pt x="695319" y="169557"/>
                    </a:cubicBezTo>
                    <a:cubicBezTo>
                      <a:pt x="688633" y="172915"/>
                      <a:pt x="681948" y="179632"/>
                      <a:pt x="671919" y="182990"/>
                    </a:cubicBezTo>
                    <a:cubicBezTo>
                      <a:pt x="668576" y="186348"/>
                      <a:pt x="663562" y="188027"/>
                      <a:pt x="658548" y="191385"/>
                    </a:cubicBezTo>
                    <a:cubicBezTo>
                      <a:pt x="653533" y="194744"/>
                      <a:pt x="650191" y="196423"/>
                      <a:pt x="643505" y="199781"/>
                    </a:cubicBezTo>
                    <a:cubicBezTo>
                      <a:pt x="638491" y="201460"/>
                      <a:pt x="633476" y="204818"/>
                      <a:pt x="628462" y="206497"/>
                    </a:cubicBezTo>
                    <a:cubicBezTo>
                      <a:pt x="623448" y="209856"/>
                      <a:pt x="616762" y="211535"/>
                      <a:pt x="611748" y="213214"/>
                    </a:cubicBezTo>
                    <a:cubicBezTo>
                      <a:pt x="600048" y="218251"/>
                      <a:pt x="586676" y="221609"/>
                      <a:pt x="574977" y="224967"/>
                    </a:cubicBezTo>
                    <a:cubicBezTo>
                      <a:pt x="561605" y="228326"/>
                      <a:pt x="548234" y="231684"/>
                      <a:pt x="534862" y="231684"/>
                    </a:cubicBezTo>
                    <a:cubicBezTo>
                      <a:pt x="524834" y="233363"/>
                      <a:pt x="524834" y="233363"/>
                      <a:pt x="524834" y="233363"/>
                    </a:cubicBezTo>
                    <a:cubicBezTo>
                      <a:pt x="514806" y="233363"/>
                      <a:pt x="514806" y="233363"/>
                      <a:pt x="514806" y="233363"/>
                    </a:cubicBezTo>
                    <a:cubicBezTo>
                      <a:pt x="508120" y="233363"/>
                      <a:pt x="501434" y="233363"/>
                      <a:pt x="494748" y="231684"/>
                    </a:cubicBezTo>
                    <a:cubicBezTo>
                      <a:pt x="481377" y="231684"/>
                      <a:pt x="468006" y="228326"/>
                      <a:pt x="456306" y="224967"/>
                    </a:cubicBezTo>
                    <a:cubicBezTo>
                      <a:pt x="449620" y="223288"/>
                      <a:pt x="444606" y="221609"/>
                      <a:pt x="437920" y="219930"/>
                    </a:cubicBezTo>
                    <a:cubicBezTo>
                      <a:pt x="432906" y="216572"/>
                      <a:pt x="427892" y="214893"/>
                      <a:pt x="422877" y="213214"/>
                    </a:cubicBezTo>
                    <a:cubicBezTo>
                      <a:pt x="411177" y="208176"/>
                      <a:pt x="402820" y="201460"/>
                      <a:pt x="394463" y="196423"/>
                    </a:cubicBezTo>
                    <a:cubicBezTo>
                      <a:pt x="377749" y="184669"/>
                      <a:pt x="366049" y="171236"/>
                      <a:pt x="359363" y="162841"/>
                    </a:cubicBezTo>
                    <a:cubicBezTo>
                      <a:pt x="356020" y="157804"/>
                      <a:pt x="352678" y="154445"/>
                      <a:pt x="351006" y="152766"/>
                    </a:cubicBezTo>
                    <a:cubicBezTo>
                      <a:pt x="349335" y="149408"/>
                      <a:pt x="347663" y="147729"/>
                      <a:pt x="347663" y="147729"/>
                    </a:cubicBezTo>
                    <a:cubicBezTo>
                      <a:pt x="347663" y="147729"/>
                      <a:pt x="352678" y="152766"/>
                      <a:pt x="361035" y="161162"/>
                    </a:cubicBezTo>
                    <a:cubicBezTo>
                      <a:pt x="369392" y="169557"/>
                      <a:pt x="381092" y="179632"/>
                      <a:pt x="397806" y="191385"/>
                    </a:cubicBezTo>
                    <a:cubicBezTo>
                      <a:pt x="406163" y="196423"/>
                      <a:pt x="416192" y="201460"/>
                      <a:pt x="426220" y="204818"/>
                    </a:cubicBezTo>
                    <a:cubicBezTo>
                      <a:pt x="436249" y="209856"/>
                      <a:pt x="447949" y="213214"/>
                      <a:pt x="459649" y="216572"/>
                    </a:cubicBezTo>
                    <a:cubicBezTo>
                      <a:pt x="471349" y="219930"/>
                      <a:pt x="483048" y="219930"/>
                      <a:pt x="494748" y="221609"/>
                    </a:cubicBezTo>
                    <a:cubicBezTo>
                      <a:pt x="501434" y="221609"/>
                      <a:pt x="508120" y="223288"/>
                      <a:pt x="514806" y="221609"/>
                    </a:cubicBezTo>
                    <a:cubicBezTo>
                      <a:pt x="524834" y="221609"/>
                      <a:pt x="524834" y="221609"/>
                      <a:pt x="524834" y="221609"/>
                    </a:cubicBezTo>
                    <a:cubicBezTo>
                      <a:pt x="533191" y="221609"/>
                      <a:pt x="533191" y="221609"/>
                      <a:pt x="533191" y="221609"/>
                    </a:cubicBezTo>
                    <a:cubicBezTo>
                      <a:pt x="546562" y="219930"/>
                      <a:pt x="559934" y="218251"/>
                      <a:pt x="571634" y="214893"/>
                    </a:cubicBezTo>
                    <a:cubicBezTo>
                      <a:pt x="585005" y="211535"/>
                      <a:pt x="596705" y="208176"/>
                      <a:pt x="608405" y="204818"/>
                    </a:cubicBezTo>
                    <a:cubicBezTo>
                      <a:pt x="613419" y="203139"/>
                      <a:pt x="620105" y="199781"/>
                      <a:pt x="625119" y="198102"/>
                    </a:cubicBezTo>
                    <a:cubicBezTo>
                      <a:pt x="630133" y="196423"/>
                      <a:pt x="635148" y="194744"/>
                      <a:pt x="640162" y="191385"/>
                    </a:cubicBezTo>
                    <a:cubicBezTo>
                      <a:pt x="645176" y="189706"/>
                      <a:pt x="650191" y="186348"/>
                      <a:pt x="655205" y="184669"/>
                    </a:cubicBezTo>
                    <a:cubicBezTo>
                      <a:pt x="660219" y="182990"/>
                      <a:pt x="665233" y="179632"/>
                      <a:pt x="670248" y="177953"/>
                    </a:cubicBezTo>
                    <a:cubicBezTo>
                      <a:pt x="678605" y="174595"/>
                      <a:pt x="686962" y="169557"/>
                      <a:pt x="693648" y="166199"/>
                    </a:cubicBezTo>
                    <a:cubicBezTo>
                      <a:pt x="700333" y="161162"/>
                      <a:pt x="707019" y="157804"/>
                      <a:pt x="712033" y="154445"/>
                    </a:cubicBezTo>
                    <a:cubicBezTo>
                      <a:pt x="720390" y="149408"/>
                      <a:pt x="727076" y="146050"/>
                      <a:pt x="727076" y="146050"/>
                    </a:cubicBezTo>
                    <a:close/>
                    <a:moveTo>
                      <a:pt x="755650" y="117475"/>
                    </a:moveTo>
                    <a:cubicBezTo>
                      <a:pt x="755650" y="117475"/>
                      <a:pt x="750635" y="120833"/>
                      <a:pt x="742276" y="127549"/>
                    </a:cubicBezTo>
                    <a:cubicBezTo>
                      <a:pt x="737260" y="130908"/>
                      <a:pt x="730573" y="135945"/>
                      <a:pt x="723886" y="139303"/>
                    </a:cubicBezTo>
                    <a:cubicBezTo>
                      <a:pt x="717199" y="144340"/>
                      <a:pt x="710512" y="149378"/>
                      <a:pt x="702153" y="154415"/>
                    </a:cubicBezTo>
                    <a:cubicBezTo>
                      <a:pt x="697137" y="157773"/>
                      <a:pt x="692122" y="159452"/>
                      <a:pt x="688778" y="162810"/>
                    </a:cubicBezTo>
                    <a:cubicBezTo>
                      <a:pt x="683763" y="164490"/>
                      <a:pt x="678748" y="167848"/>
                      <a:pt x="673732" y="169527"/>
                    </a:cubicBezTo>
                    <a:cubicBezTo>
                      <a:pt x="668717" y="172885"/>
                      <a:pt x="663701" y="174564"/>
                      <a:pt x="657014" y="177922"/>
                    </a:cubicBezTo>
                    <a:cubicBezTo>
                      <a:pt x="651999" y="179601"/>
                      <a:pt x="646984" y="182960"/>
                      <a:pt x="640296" y="184639"/>
                    </a:cubicBezTo>
                    <a:cubicBezTo>
                      <a:pt x="628594" y="189676"/>
                      <a:pt x="616891" y="193034"/>
                      <a:pt x="603517" y="196392"/>
                    </a:cubicBezTo>
                    <a:cubicBezTo>
                      <a:pt x="590143" y="199751"/>
                      <a:pt x="576768" y="201430"/>
                      <a:pt x="563394" y="203109"/>
                    </a:cubicBezTo>
                    <a:cubicBezTo>
                      <a:pt x="553363" y="203109"/>
                      <a:pt x="553363" y="203109"/>
                      <a:pt x="553363" y="203109"/>
                    </a:cubicBezTo>
                    <a:cubicBezTo>
                      <a:pt x="543332" y="203109"/>
                      <a:pt x="543332" y="203109"/>
                      <a:pt x="543332" y="203109"/>
                    </a:cubicBezTo>
                    <a:cubicBezTo>
                      <a:pt x="536645" y="204788"/>
                      <a:pt x="529958" y="203109"/>
                      <a:pt x="523271" y="203109"/>
                    </a:cubicBezTo>
                    <a:cubicBezTo>
                      <a:pt x="509897" y="201430"/>
                      <a:pt x="498194" y="199751"/>
                      <a:pt x="484820" y="196392"/>
                    </a:cubicBezTo>
                    <a:cubicBezTo>
                      <a:pt x="479805" y="194713"/>
                      <a:pt x="473117" y="193034"/>
                      <a:pt x="468102" y="191355"/>
                    </a:cubicBezTo>
                    <a:cubicBezTo>
                      <a:pt x="461415" y="187997"/>
                      <a:pt x="456399" y="186318"/>
                      <a:pt x="451384" y="182960"/>
                    </a:cubicBezTo>
                    <a:cubicBezTo>
                      <a:pt x="441353" y="177922"/>
                      <a:pt x="431323" y="172885"/>
                      <a:pt x="422964" y="166169"/>
                    </a:cubicBezTo>
                    <a:cubicBezTo>
                      <a:pt x="407918" y="154415"/>
                      <a:pt x="396215" y="142661"/>
                      <a:pt x="387856" y="134266"/>
                    </a:cubicBezTo>
                    <a:cubicBezTo>
                      <a:pt x="384512" y="129229"/>
                      <a:pt x="381169" y="125870"/>
                      <a:pt x="379497" y="122512"/>
                    </a:cubicBezTo>
                    <a:cubicBezTo>
                      <a:pt x="377825" y="120833"/>
                      <a:pt x="377825" y="119154"/>
                      <a:pt x="377825" y="119154"/>
                    </a:cubicBezTo>
                    <a:cubicBezTo>
                      <a:pt x="377825" y="119154"/>
                      <a:pt x="381169" y="124191"/>
                      <a:pt x="389528" y="132587"/>
                    </a:cubicBezTo>
                    <a:cubicBezTo>
                      <a:pt x="397887" y="140982"/>
                      <a:pt x="411261" y="151057"/>
                      <a:pt x="426307" y="161131"/>
                    </a:cubicBezTo>
                    <a:cubicBezTo>
                      <a:pt x="434666" y="166169"/>
                      <a:pt x="444697" y="171206"/>
                      <a:pt x="454728" y="176243"/>
                    </a:cubicBezTo>
                    <a:cubicBezTo>
                      <a:pt x="464758" y="181281"/>
                      <a:pt x="476461" y="184639"/>
                      <a:pt x="488164" y="186318"/>
                    </a:cubicBezTo>
                    <a:cubicBezTo>
                      <a:pt x="499866" y="189676"/>
                      <a:pt x="511569" y="191355"/>
                      <a:pt x="524943" y="193034"/>
                    </a:cubicBezTo>
                    <a:cubicBezTo>
                      <a:pt x="531630" y="193034"/>
                      <a:pt x="536645" y="193034"/>
                      <a:pt x="543332" y="193034"/>
                    </a:cubicBezTo>
                    <a:cubicBezTo>
                      <a:pt x="553363" y="193034"/>
                      <a:pt x="553363" y="193034"/>
                      <a:pt x="553363" y="193034"/>
                    </a:cubicBezTo>
                    <a:cubicBezTo>
                      <a:pt x="563394" y="191355"/>
                      <a:pt x="563394" y="191355"/>
                      <a:pt x="563394" y="191355"/>
                    </a:cubicBezTo>
                    <a:cubicBezTo>
                      <a:pt x="576768" y="191355"/>
                      <a:pt x="588471" y="187997"/>
                      <a:pt x="601845" y="186318"/>
                    </a:cubicBezTo>
                    <a:cubicBezTo>
                      <a:pt x="613548" y="182960"/>
                      <a:pt x="625250" y="179601"/>
                      <a:pt x="636953" y="174564"/>
                    </a:cubicBezTo>
                    <a:cubicBezTo>
                      <a:pt x="643640" y="172885"/>
                      <a:pt x="648655" y="171206"/>
                      <a:pt x="653671" y="169527"/>
                    </a:cubicBezTo>
                    <a:cubicBezTo>
                      <a:pt x="660358" y="166169"/>
                      <a:pt x="665373" y="164490"/>
                      <a:pt x="670389" y="162810"/>
                    </a:cubicBezTo>
                    <a:cubicBezTo>
                      <a:pt x="675404" y="159452"/>
                      <a:pt x="680419" y="157773"/>
                      <a:pt x="685435" y="156094"/>
                    </a:cubicBezTo>
                    <a:cubicBezTo>
                      <a:pt x="690450" y="152736"/>
                      <a:pt x="693794" y="151057"/>
                      <a:pt x="698809" y="149378"/>
                    </a:cubicBezTo>
                    <a:cubicBezTo>
                      <a:pt x="707168" y="144340"/>
                      <a:pt x="715527" y="140982"/>
                      <a:pt x="722214" y="135945"/>
                    </a:cubicBezTo>
                    <a:cubicBezTo>
                      <a:pt x="728901" y="132587"/>
                      <a:pt x="735589" y="129229"/>
                      <a:pt x="740604" y="125870"/>
                    </a:cubicBezTo>
                    <a:cubicBezTo>
                      <a:pt x="750635" y="120833"/>
                      <a:pt x="755650" y="117475"/>
                      <a:pt x="755650" y="117475"/>
                    </a:cubicBezTo>
                    <a:close/>
                    <a:moveTo>
                      <a:pt x="785813" y="87312"/>
                    </a:moveTo>
                    <a:cubicBezTo>
                      <a:pt x="785813" y="87312"/>
                      <a:pt x="780799" y="92349"/>
                      <a:pt x="770770" y="99066"/>
                    </a:cubicBezTo>
                    <a:cubicBezTo>
                      <a:pt x="765756" y="102424"/>
                      <a:pt x="760742" y="105782"/>
                      <a:pt x="754056" y="110819"/>
                    </a:cubicBezTo>
                    <a:cubicBezTo>
                      <a:pt x="747370" y="115857"/>
                      <a:pt x="739013" y="120894"/>
                      <a:pt x="730656" y="125931"/>
                    </a:cubicBezTo>
                    <a:cubicBezTo>
                      <a:pt x="727313" y="127610"/>
                      <a:pt x="722299" y="130968"/>
                      <a:pt x="717285" y="132647"/>
                    </a:cubicBezTo>
                    <a:cubicBezTo>
                      <a:pt x="712270" y="136006"/>
                      <a:pt x="707256" y="137685"/>
                      <a:pt x="702242" y="141043"/>
                    </a:cubicBezTo>
                    <a:cubicBezTo>
                      <a:pt x="697228" y="144401"/>
                      <a:pt x="692213" y="146080"/>
                      <a:pt x="687199" y="147759"/>
                    </a:cubicBezTo>
                    <a:cubicBezTo>
                      <a:pt x="680513" y="151118"/>
                      <a:pt x="675499" y="152797"/>
                      <a:pt x="668813" y="156155"/>
                    </a:cubicBezTo>
                    <a:cubicBezTo>
                      <a:pt x="657113" y="159513"/>
                      <a:pt x="645413" y="164550"/>
                      <a:pt x="632042" y="166229"/>
                    </a:cubicBezTo>
                    <a:cubicBezTo>
                      <a:pt x="620342" y="169588"/>
                      <a:pt x="606971" y="172946"/>
                      <a:pt x="593599" y="172946"/>
                    </a:cubicBezTo>
                    <a:cubicBezTo>
                      <a:pt x="583571" y="174625"/>
                      <a:pt x="583571" y="174625"/>
                      <a:pt x="583571" y="174625"/>
                    </a:cubicBezTo>
                    <a:cubicBezTo>
                      <a:pt x="573542" y="174625"/>
                      <a:pt x="573542" y="174625"/>
                      <a:pt x="573542" y="174625"/>
                    </a:cubicBezTo>
                    <a:cubicBezTo>
                      <a:pt x="566857" y="174625"/>
                      <a:pt x="560171" y="174625"/>
                      <a:pt x="553485" y="174625"/>
                    </a:cubicBezTo>
                    <a:cubicBezTo>
                      <a:pt x="540114" y="172946"/>
                      <a:pt x="526743" y="171267"/>
                      <a:pt x="515043" y="167908"/>
                    </a:cubicBezTo>
                    <a:cubicBezTo>
                      <a:pt x="508357" y="166229"/>
                      <a:pt x="503343" y="162871"/>
                      <a:pt x="496657" y="161192"/>
                    </a:cubicBezTo>
                    <a:cubicBezTo>
                      <a:pt x="491643" y="159513"/>
                      <a:pt x="486629" y="157834"/>
                      <a:pt x="479943" y="154476"/>
                    </a:cubicBezTo>
                    <a:cubicBezTo>
                      <a:pt x="469914" y="149438"/>
                      <a:pt x="461557" y="142722"/>
                      <a:pt x="453200" y="137685"/>
                    </a:cubicBezTo>
                    <a:cubicBezTo>
                      <a:pt x="436486" y="125931"/>
                      <a:pt x="424786" y="114177"/>
                      <a:pt x="418100" y="104103"/>
                    </a:cubicBezTo>
                    <a:cubicBezTo>
                      <a:pt x="413086" y="100745"/>
                      <a:pt x="411415" y="95707"/>
                      <a:pt x="409743" y="94028"/>
                    </a:cubicBezTo>
                    <a:cubicBezTo>
                      <a:pt x="408072" y="90670"/>
                      <a:pt x="406400" y="90670"/>
                      <a:pt x="406400" y="90670"/>
                    </a:cubicBezTo>
                    <a:cubicBezTo>
                      <a:pt x="406400" y="90670"/>
                      <a:pt x="411415" y="95707"/>
                      <a:pt x="419772" y="104103"/>
                    </a:cubicBezTo>
                    <a:cubicBezTo>
                      <a:pt x="426457" y="110819"/>
                      <a:pt x="439829" y="122573"/>
                      <a:pt x="456543" y="132647"/>
                    </a:cubicBezTo>
                    <a:cubicBezTo>
                      <a:pt x="464900" y="137685"/>
                      <a:pt x="473257" y="142722"/>
                      <a:pt x="483286" y="146080"/>
                    </a:cubicBezTo>
                    <a:cubicBezTo>
                      <a:pt x="494986" y="151118"/>
                      <a:pt x="505014" y="154476"/>
                      <a:pt x="516714" y="157834"/>
                    </a:cubicBezTo>
                    <a:cubicBezTo>
                      <a:pt x="528414" y="161192"/>
                      <a:pt x="541785" y="162871"/>
                      <a:pt x="553485" y="162871"/>
                    </a:cubicBezTo>
                    <a:cubicBezTo>
                      <a:pt x="560171" y="164550"/>
                      <a:pt x="566857" y="164550"/>
                      <a:pt x="573542" y="164550"/>
                    </a:cubicBezTo>
                    <a:cubicBezTo>
                      <a:pt x="581899" y="162871"/>
                      <a:pt x="581899" y="162871"/>
                      <a:pt x="581899" y="162871"/>
                    </a:cubicBezTo>
                    <a:cubicBezTo>
                      <a:pt x="591928" y="162871"/>
                      <a:pt x="591928" y="162871"/>
                      <a:pt x="591928" y="162871"/>
                    </a:cubicBezTo>
                    <a:cubicBezTo>
                      <a:pt x="605299" y="161192"/>
                      <a:pt x="618671" y="159513"/>
                      <a:pt x="630371" y="156155"/>
                    </a:cubicBezTo>
                    <a:cubicBezTo>
                      <a:pt x="642071" y="154476"/>
                      <a:pt x="655442" y="151118"/>
                      <a:pt x="667142" y="146080"/>
                    </a:cubicBezTo>
                    <a:cubicBezTo>
                      <a:pt x="672156" y="144401"/>
                      <a:pt x="677171" y="142722"/>
                      <a:pt x="683856" y="139364"/>
                    </a:cubicBezTo>
                    <a:cubicBezTo>
                      <a:pt x="688870" y="137685"/>
                      <a:pt x="693885" y="136006"/>
                      <a:pt x="698899" y="132647"/>
                    </a:cubicBezTo>
                    <a:cubicBezTo>
                      <a:pt x="703913" y="130968"/>
                      <a:pt x="708928" y="129289"/>
                      <a:pt x="713942" y="125931"/>
                    </a:cubicBezTo>
                    <a:cubicBezTo>
                      <a:pt x="718956" y="124252"/>
                      <a:pt x="723970" y="122573"/>
                      <a:pt x="727313" y="119215"/>
                    </a:cubicBezTo>
                    <a:cubicBezTo>
                      <a:pt x="737342" y="115857"/>
                      <a:pt x="744027" y="110819"/>
                      <a:pt x="750713" y="107461"/>
                    </a:cubicBezTo>
                    <a:cubicBezTo>
                      <a:pt x="759070" y="104103"/>
                      <a:pt x="764085" y="99066"/>
                      <a:pt x="769099" y="97386"/>
                    </a:cubicBezTo>
                    <a:cubicBezTo>
                      <a:pt x="779127" y="90670"/>
                      <a:pt x="785813" y="87312"/>
                      <a:pt x="785813" y="87312"/>
                    </a:cubicBezTo>
                    <a:close/>
                    <a:moveTo>
                      <a:pt x="814388" y="58737"/>
                    </a:moveTo>
                    <a:cubicBezTo>
                      <a:pt x="814388" y="58737"/>
                      <a:pt x="809373" y="62095"/>
                      <a:pt x="799342" y="68811"/>
                    </a:cubicBezTo>
                    <a:cubicBezTo>
                      <a:pt x="795998" y="72170"/>
                      <a:pt x="789311" y="77207"/>
                      <a:pt x="782624" y="82244"/>
                    </a:cubicBezTo>
                    <a:cubicBezTo>
                      <a:pt x="775937" y="85602"/>
                      <a:pt x="769250" y="90640"/>
                      <a:pt x="759219" y="95677"/>
                    </a:cubicBezTo>
                    <a:cubicBezTo>
                      <a:pt x="755875" y="99035"/>
                      <a:pt x="750860" y="100714"/>
                      <a:pt x="745845" y="104072"/>
                    </a:cubicBezTo>
                    <a:cubicBezTo>
                      <a:pt x="742501" y="105752"/>
                      <a:pt x="737486" y="109110"/>
                      <a:pt x="732470" y="112468"/>
                    </a:cubicBezTo>
                    <a:cubicBezTo>
                      <a:pt x="727455" y="114147"/>
                      <a:pt x="720768" y="117505"/>
                      <a:pt x="715752" y="119184"/>
                    </a:cubicBezTo>
                    <a:cubicBezTo>
                      <a:pt x="710737" y="120863"/>
                      <a:pt x="704050" y="124222"/>
                      <a:pt x="699034" y="125901"/>
                    </a:cubicBezTo>
                    <a:cubicBezTo>
                      <a:pt x="687332" y="130938"/>
                      <a:pt x="673957" y="134296"/>
                      <a:pt x="662255" y="137654"/>
                    </a:cubicBezTo>
                    <a:cubicBezTo>
                      <a:pt x="648881" y="141013"/>
                      <a:pt x="635506" y="142692"/>
                      <a:pt x="622132" y="144371"/>
                    </a:cubicBezTo>
                    <a:cubicBezTo>
                      <a:pt x="612101" y="146050"/>
                      <a:pt x="612101" y="146050"/>
                      <a:pt x="612101" y="146050"/>
                    </a:cubicBezTo>
                    <a:cubicBezTo>
                      <a:pt x="602070" y="146050"/>
                      <a:pt x="602070" y="146050"/>
                      <a:pt x="602070" y="146050"/>
                    </a:cubicBezTo>
                    <a:cubicBezTo>
                      <a:pt x="595383" y="146050"/>
                      <a:pt x="588696" y="146050"/>
                      <a:pt x="582009" y="144371"/>
                    </a:cubicBezTo>
                    <a:cubicBezTo>
                      <a:pt x="568635" y="144371"/>
                      <a:pt x="555260" y="141013"/>
                      <a:pt x="543558" y="137654"/>
                    </a:cubicBezTo>
                    <a:cubicBezTo>
                      <a:pt x="536871" y="135975"/>
                      <a:pt x="531855" y="134296"/>
                      <a:pt x="526840" y="132617"/>
                    </a:cubicBezTo>
                    <a:cubicBezTo>
                      <a:pt x="520153" y="129259"/>
                      <a:pt x="515137" y="127580"/>
                      <a:pt x="510122" y="125901"/>
                    </a:cubicBezTo>
                    <a:cubicBezTo>
                      <a:pt x="500091" y="120863"/>
                      <a:pt x="490061" y="114147"/>
                      <a:pt x="481702" y="109110"/>
                    </a:cubicBezTo>
                    <a:cubicBezTo>
                      <a:pt x="464984" y="97356"/>
                      <a:pt x="453281" y="83923"/>
                      <a:pt x="446594" y="75528"/>
                    </a:cubicBezTo>
                    <a:cubicBezTo>
                      <a:pt x="443250" y="70491"/>
                      <a:pt x="439907" y="67132"/>
                      <a:pt x="438235" y="65453"/>
                    </a:cubicBezTo>
                    <a:cubicBezTo>
                      <a:pt x="436563" y="62095"/>
                      <a:pt x="436563" y="60416"/>
                      <a:pt x="436563" y="60416"/>
                    </a:cubicBezTo>
                    <a:cubicBezTo>
                      <a:pt x="436563" y="60416"/>
                      <a:pt x="439907" y="65453"/>
                      <a:pt x="448266" y="73849"/>
                    </a:cubicBezTo>
                    <a:cubicBezTo>
                      <a:pt x="456625" y="82244"/>
                      <a:pt x="468327" y="92319"/>
                      <a:pt x="485045" y="102393"/>
                    </a:cubicBezTo>
                    <a:cubicBezTo>
                      <a:pt x="493404" y="109110"/>
                      <a:pt x="503435" y="114147"/>
                      <a:pt x="513466" y="117505"/>
                    </a:cubicBezTo>
                    <a:cubicBezTo>
                      <a:pt x="523496" y="122543"/>
                      <a:pt x="535199" y="125901"/>
                      <a:pt x="546901" y="129259"/>
                    </a:cubicBezTo>
                    <a:cubicBezTo>
                      <a:pt x="558604" y="132617"/>
                      <a:pt x="570306" y="132617"/>
                      <a:pt x="583681" y="134296"/>
                    </a:cubicBezTo>
                    <a:cubicBezTo>
                      <a:pt x="588696" y="134296"/>
                      <a:pt x="595383" y="134296"/>
                      <a:pt x="602070" y="134296"/>
                    </a:cubicBezTo>
                    <a:cubicBezTo>
                      <a:pt x="612101" y="134296"/>
                      <a:pt x="612101" y="134296"/>
                      <a:pt x="612101" y="134296"/>
                    </a:cubicBezTo>
                    <a:cubicBezTo>
                      <a:pt x="622132" y="134296"/>
                      <a:pt x="622132" y="134296"/>
                      <a:pt x="622132" y="134296"/>
                    </a:cubicBezTo>
                    <a:cubicBezTo>
                      <a:pt x="633834" y="132617"/>
                      <a:pt x="647209" y="130938"/>
                      <a:pt x="658911" y="127580"/>
                    </a:cubicBezTo>
                    <a:cubicBezTo>
                      <a:pt x="672286" y="124222"/>
                      <a:pt x="683988" y="120863"/>
                      <a:pt x="695691" y="117505"/>
                    </a:cubicBezTo>
                    <a:cubicBezTo>
                      <a:pt x="700706" y="115826"/>
                      <a:pt x="707393" y="112468"/>
                      <a:pt x="712409" y="110789"/>
                    </a:cubicBezTo>
                    <a:cubicBezTo>
                      <a:pt x="717424" y="109110"/>
                      <a:pt x="722439" y="107431"/>
                      <a:pt x="727455" y="104072"/>
                    </a:cubicBezTo>
                    <a:cubicBezTo>
                      <a:pt x="734142" y="102393"/>
                      <a:pt x="739157" y="99035"/>
                      <a:pt x="742501" y="97356"/>
                    </a:cubicBezTo>
                    <a:cubicBezTo>
                      <a:pt x="747516" y="95677"/>
                      <a:pt x="752532" y="92319"/>
                      <a:pt x="757547" y="90640"/>
                    </a:cubicBezTo>
                    <a:cubicBezTo>
                      <a:pt x="765906" y="85602"/>
                      <a:pt x="774265" y="82244"/>
                      <a:pt x="780952" y="78886"/>
                    </a:cubicBezTo>
                    <a:cubicBezTo>
                      <a:pt x="787639" y="73849"/>
                      <a:pt x="794327" y="70491"/>
                      <a:pt x="799342" y="67132"/>
                    </a:cubicBezTo>
                    <a:cubicBezTo>
                      <a:pt x="809373" y="62095"/>
                      <a:pt x="814388" y="58737"/>
                      <a:pt x="814388" y="58737"/>
                    </a:cubicBezTo>
                    <a:close/>
                    <a:moveTo>
                      <a:pt x="842963" y="28575"/>
                    </a:moveTo>
                    <a:cubicBezTo>
                      <a:pt x="842963" y="28575"/>
                      <a:pt x="837948" y="33607"/>
                      <a:pt x="829589" y="40316"/>
                    </a:cubicBezTo>
                    <a:cubicBezTo>
                      <a:pt x="824573" y="43671"/>
                      <a:pt x="819558" y="48703"/>
                      <a:pt x="811199" y="52058"/>
                    </a:cubicBezTo>
                    <a:cubicBezTo>
                      <a:pt x="804512" y="57090"/>
                      <a:pt x="797825" y="62122"/>
                      <a:pt x="789466" y="67154"/>
                    </a:cubicBezTo>
                    <a:cubicBezTo>
                      <a:pt x="784450" y="68831"/>
                      <a:pt x="781107" y="72186"/>
                      <a:pt x="776091" y="75541"/>
                    </a:cubicBezTo>
                    <a:cubicBezTo>
                      <a:pt x="771076" y="77218"/>
                      <a:pt x="766061" y="80573"/>
                      <a:pt x="761045" y="82250"/>
                    </a:cubicBezTo>
                    <a:cubicBezTo>
                      <a:pt x="756030" y="85605"/>
                      <a:pt x="751014" y="87282"/>
                      <a:pt x="744327" y="90637"/>
                    </a:cubicBezTo>
                    <a:cubicBezTo>
                      <a:pt x="739312" y="92314"/>
                      <a:pt x="734297" y="95669"/>
                      <a:pt x="727609" y="97347"/>
                    </a:cubicBezTo>
                    <a:cubicBezTo>
                      <a:pt x="715907" y="100701"/>
                      <a:pt x="704204" y="105733"/>
                      <a:pt x="690830" y="109088"/>
                    </a:cubicBezTo>
                    <a:cubicBezTo>
                      <a:pt x="677456" y="112443"/>
                      <a:pt x="665753" y="114120"/>
                      <a:pt x="652379" y="115798"/>
                    </a:cubicBezTo>
                    <a:cubicBezTo>
                      <a:pt x="640676" y="115798"/>
                      <a:pt x="640676" y="115798"/>
                      <a:pt x="640676" y="115798"/>
                    </a:cubicBezTo>
                    <a:cubicBezTo>
                      <a:pt x="630645" y="115798"/>
                      <a:pt x="630645" y="115798"/>
                      <a:pt x="630645" y="115798"/>
                    </a:cubicBezTo>
                    <a:cubicBezTo>
                      <a:pt x="623958" y="117475"/>
                      <a:pt x="617271" y="115798"/>
                      <a:pt x="610584" y="115798"/>
                    </a:cubicBezTo>
                    <a:cubicBezTo>
                      <a:pt x="598881" y="114120"/>
                      <a:pt x="585507" y="112443"/>
                      <a:pt x="573804" y="109088"/>
                    </a:cubicBezTo>
                    <a:cubicBezTo>
                      <a:pt x="567117" y="107411"/>
                      <a:pt x="560430" y="105733"/>
                      <a:pt x="555415" y="102379"/>
                    </a:cubicBezTo>
                    <a:cubicBezTo>
                      <a:pt x="550399" y="100701"/>
                      <a:pt x="543712" y="99024"/>
                      <a:pt x="538697" y="95669"/>
                    </a:cubicBezTo>
                    <a:cubicBezTo>
                      <a:pt x="528666" y="90637"/>
                      <a:pt x="518636" y="85605"/>
                      <a:pt x="510277" y="78896"/>
                    </a:cubicBezTo>
                    <a:cubicBezTo>
                      <a:pt x="495231" y="67154"/>
                      <a:pt x="483528" y="55413"/>
                      <a:pt x="475169" y="47026"/>
                    </a:cubicBezTo>
                    <a:cubicBezTo>
                      <a:pt x="471825" y="41994"/>
                      <a:pt x="470154" y="38639"/>
                      <a:pt x="466810" y="35284"/>
                    </a:cubicBezTo>
                    <a:cubicBezTo>
                      <a:pt x="465138" y="33607"/>
                      <a:pt x="465138" y="31930"/>
                      <a:pt x="465138" y="31930"/>
                    </a:cubicBezTo>
                    <a:cubicBezTo>
                      <a:pt x="465138" y="31930"/>
                      <a:pt x="468482" y="36962"/>
                      <a:pt x="476841" y="45348"/>
                    </a:cubicBezTo>
                    <a:cubicBezTo>
                      <a:pt x="485200" y="53735"/>
                      <a:pt x="498574" y="63799"/>
                      <a:pt x="515292" y="73864"/>
                    </a:cubicBezTo>
                    <a:cubicBezTo>
                      <a:pt x="523651" y="78896"/>
                      <a:pt x="532010" y="83928"/>
                      <a:pt x="542040" y="88960"/>
                    </a:cubicBezTo>
                    <a:cubicBezTo>
                      <a:pt x="552071" y="92314"/>
                      <a:pt x="563774" y="97347"/>
                      <a:pt x="575476" y="99024"/>
                    </a:cubicBezTo>
                    <a:cubicBezTo>
                      <a:pt x="587179" y="102379"/>
                      <a:pt x="598881" y="104056"/>
                      <a:pt x="612256" y="105733"/>
                    </a:cubicBezTo>
                    <a:cubicBezTo>
                      <a:pt x="618943" y="105733"/>
                      <a:pt x="625630" y="105733"/>
                      <a:pt x="630645" y="105733"/>
                    </a:cubicBezTo>
                    <a:cubicBezTo>
                      <a:pt x="640676" y="105733"/>
                      <a:pt x="640676" y="105733"/>
                      <a:pt x="640676" y="105733"/>
                    </a:cubicBezTo>
                    <a:cubicBezTo>
                      <a:pt x="650707" y="104056"/>
                      <a:pt x="650707" y="104056"/>
                      <a:pt x="650707" y="104056"/>
                    </a:cubicBezTo>
                    <a:cubicBezTo>
                      <a:pt x="664081" y="104056"/>
                      <a:pt x="675784" y="100701"/>
                      <a:pt x="689158" y="99024"/>
                    </a:cubicBezTo>
                    <a:cubicBezTo>
                      <a:pt x="700861" y="95669"/>
                      <a:pt x="712563" y="92314"/>
                      <a:pt x="724266" y="87282"/>
                    </a:cubicBezTo>
                    <a:cubicBezTo>
                      <a:pt x="730953" y="85605"/>
                      <a:pt x="735968" y="83928"/>
                      <a:pt x="740984" y="82250"/>
                    </a:cubicBezTo>
                    <a:cubicBezTo>
                      <a:pt x="747671" y="78896"/>
                      <a:pt x="752686" y="77218"/>
                      <a:pt x="757702" y="75541"/>
                    </a:cubicBezTo>
                    <a:cubicBezTo>
                      <a:pt x="762717" y="72186"/>
                      <a:pt x="767732" y="70509"/>
                      <a:pt x="772748" y="68831"/>
                    </a:cubicBezTo>
                    <a:cubicBezTo>
                      <a:pt x="777763" y="65477"/>
                      <a:pt x="781107" y="63799"/>
                      <a:pt x="786122" y="62122"/>
                    </a:cubicBezTo>
                    <a:cubicBezTo>
                      <a:pt x="794481" y="57090"/>
                      <a:pt x="802840" y="52058"/>
                      <a:pt x="809527" y="48703"/>
                    </a:cubicBezTo>
                    <a:cubicBezTo>
                      <a:pt x="816214" y="45348"/>
                      <a:pt x="822901" y="41994"/>
                      <a:pt x="827917" y="38639"/>
                    </a:cubicBezTo>
                    <a:cubicBezTo>
                      <a:pt x="837948" y="31930"/>
                      <a:pt x="842963" y="28575"/>
                      <a:pt x="842963" y="28575"/>
                    </a:cubicBezTo>
                    <a:close/>
                    <a:moveTo>
                      <a:pt x="873125" y="0"/>
                    </a:moveTo>
                    <a:cubicBezTo>
                      <a:pt x="873125" y="0"/>
                      <a:pt x="868090" y="5037"/>
                      <a:pt x="858019" y="11754"/>
                    </a:cubicBezTo>
                    <a:cubicBezTo>
                      <a:pt x="852984" y="15112"/>
                      <a:pt x="847949" y="18470"/>
                      <a:pt x="841235" y="23507"/>
                    </a:cubicBezTo>
                    <a:cubicBezTo>
                      <a:pt x="834521" y="28545"/>
                      <a:pt x="826129" y="33582"/>
                      <a:pt x="817737" y="38619"/>
                    </a:cubicBezTo>
                    <a:cubicBezTo>
                      <a:pt x="814381" y="40298"/>
                      <a:pt x="809345" y="43656"/>
                      <a:pt x="804310" y="45335"/>
                    </a:cubicBezTo>
                    <a:cubicBezTo>
                      <a:pt x="799275" y="48694"/>
                      <a:pt x="794240" y="50373"/>
                      <a:pt x="789204" y="53731"/>
                    </a:cubicBezTo>
                    <a:cubicBezTo>
                      <a:pt x="784169" y="55410"/>
                      <a:pt x="779134" y="58768"/>
                      <a:pt x="774099" y="60447"/>
                    </a:cubicBezTo>
                    <a:cubicBezTo>
                      <a:pt x="767385" y="63806"/>
                      <a:pt x="762350" y="65485"/>
                      <a:pt x="757314" y="67164"/>
                    </a:cubicBezTo>
                    <a:cubicBezTo>
                      <a:pt x="745566" y="72201"/>
                      <a:pt x="732138" y="77238"/>
                      <a:pt x="718711" y="78917"/>
                    </a:cubicBezTo>
                    <a:cubicBezTo>
                      <a:pt x="706962" y="82276"/>
                      <a:pt x="693535" y="85634"/>
                      <a:pt x="680107" y="85634"/>
                    </a:cubicBezTo>
                    <a:cubicBezTo>
                      <a:pt x="670037" y="87313"/>
                      <a:pt x="670037" y="87313"/>
                      <a:pt x="670037" y="87313"/>
                    </a:cubicBezTo>
                    <a:cubicBezTo>
                      <a:pt x="659966" y="87313"/>
                      <a:pt x="659966" y="87313"/>
                      <a:pt x="659966" y="87313"/>
                    </a:cubicBezTo>
                    <a:cubicBezTo>
                      <a:pt x="653253" y="87313"/>
                      <a:pt x="646539" y="87313"/>
                      <a:pt x="639825" y="87313"/>
                    </a:cubicBezTo>
                    <a:cubicBezTo>
                      <a:pt x="626398" y="85634"/>
                      <a:pt x="612971" y="83955"/>
                      <a:pt x="601222" y="80596"/>
                    </a:cubicBezTo>
                    <a:cubicBezTo>
                      <a:pt x="594508" y="78917"/>
                      <a:pt x="589473" y="75559"/>
                      <a:pt x="582759" y="73880"/>
                    </a:cubicBezTo>
                    <a:cubicBezTo>
                      <a:pt x="577724" y="72201"/>
                      <a:pt x="572689" y="68843"/>
                      <a:pt x="567654" y="67164"/>
                    </a:cubicBezTo>
                    <a:cubicBezTo>
                      <a:pt x="555905" y="62126"/>
                      <a:pt x="547513" y="55410"/>
                      <a:pt x="539121" y="50373"/>
                    </a:cubicBezTo>
                    <a:cubicBezTo>
                      <a:pt x="522337" y="38619"/>
                      <a:pt x="510588" y="26865"/>
                      <a:pt x="503874" y="16791"/>
                    </a:cubicBezTo>
                    <a:cubicBezTo>
                      <a:pt x="498839" y="13433"/>
                      <a:pt x="497160" y="8395"/>
                      <a:pt x="495482" y="6716"/>
                    </a:cubicBezTo>
                    <a:cubicBezTo>
                      <a:pt x="493804" y="3358"/>
                      <a:pt x="492125" y="1679"/>
                      <a:pt x="492125" y="1679"/>
                    </a:cubicBezTo>
                    <a:cubicBezTo>
                      <a:pt x="492125" y="1679"/>
                      <a:pt x="497160" y="8395"/>
                      <a:pt x="505553" y="15112"/>
                    </a:cubicBezTo>
                    <a:cubicBezTo>
                      <a:pt x="512266" y="23507"/>
                      <a:pt x="525694" y="35261"/>
                      <a:pt x="542477" y="45335"/>
                    </a:cubicBezTo>
                    <a:cubicBezTo>
                      <a:pt x="550869" y="50373"/>
                      <a:pt x="559262" y="55410"/>
                      <a:pt x="571010" y="58768"/>
                    </a:cubicBezTo>
                    <a:cubicBezTo>
                      <a:pt x="581081" y="63806"/>
                      <a:pt x="591151" y="67164"/>
                      <a:pt x="602900" y="70522"/>
                    </a:cubicBezTo>
                    <a:cubicBezTo>
                      <a:pt x="614649" y="73880"/>
                      <a:pt x="628077" y="75559"/>
                      <a:pt x="639825" y="75559"/>
                    </a:cubicBezTo>
                    <a:cubicBezTo>
                      <a:pt x="646539" y="75559"/>
                      <a:pt x="653253" y="77238"/>
                      <a:pt x="659966" y="77238"/>
                    </a:cubicBezTo>
                    <a:cubicBezTo>
                      <a:pt x="670037" y="75559"/>
                      <a:pt x="670037" y="75559"/>
                      <a:pt x="670037" y="75559"/>
                    </a:cubicBezTo>
                    <a:cubicBezTo>
                      <a:pt x="678429" y="75559"/>
                      <a:pt x="678429" y="75559"/>
                      <a:pt x="678429" y="75559"/>
                    </a:cubicBezTo>
                    <a:cubicBezTo>
                      <a:pt x="691856" y="73880"/>
                      <a:pt x="705284" y="72201"/>
                      <a:pt x="717032" y="68843"/>
                    </a:cubicBezTo>
                    <a:cubicBezTo>
                      <a:pt x="728781" y="65485"/>
                      <a:pt x="742209" y="62126"/>
                      <a:pt x="753958" y="58768"/>
                    </a:cubicBezTo>
                    <a:cubicBezTo>
                      <a:pt x="758993" y="57089"/>
                      <a:pt x="764028" y="55410"/>
                      <a:pt x="770742" y="52052"/>
                    </a:cubicBezTo>
                    <a:cubicBezTo>
                      <a:pt x="775777" y="50373"/>
                      <a:pt x="780812" y="48694"/>
                      <a:pt x="785847" y="45335"/>
                    </a:cubicBezTo>
                    <a:cubicBezTo>
                      <a:pt x="790883" y="43656"/>
                      <a:pt x="795918" y="41977"/>
                      <a:pt x="800953" y="38619"/>
                    </a:cubicBezTo>
                    <a:cubicBezTo>
                      <a:pt x="805988" y="36940"/>
                      <a:pt x="811024" y="35261"/>
                      <a:pt x="814381" y="31903"/>
                    </a:cubicBezTo>
                    <a:cubicBezTo>
                      <a:pt x="824451" y="28545"/>
                      <a:pt x="831165" y="23507"/>
                      <a:pt x="839557" y="20149"/>
                    </a:cubicBezTo>
                    <a:cubicBezTo>
                      <a:pt x="846270" y="16791"/>
                      <a:pt x="851306" y="11754"/>
                      <a:pt x="856341" y="10074"/>
                    </a:cubicBezTo>
                    <a:cubicBezTo>
                      <a:pt x="866411" y="3358"/>
                      <a:pt x="873125" y="0"/>
                      <a:pt x="873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9" name="Arrow: Right 78">
              <a:extLst>
                <a:ext uri="{FF2B5EF4-FFF2-40B4-BE49-F238E27FC236}">
                  <a16:creationId xmlns:a16="http://schemas.microsoft.com/office/drawing/2014/main" id="{6385C865-8765-466C-A102-5FD5EAD0B191}"/>
                </a:ext>
              </a:extLst>
            </p:cNvPr>
            <p:cNvSpPr/>
            <p:nvPr/>
          </p:nvSpPr>
          <p:spPr>
            <a:xfrm>
              <a:off x="5233998" y="2787381"/>
              <a:ext cx="1220406" cy="288945"/>
            </a:xfrm>
            <a:prstGeom prst="rightArrow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001B82F-C2F3-4EE8-92AA-E2867DD0435B}"/>
                </a:ext>
              </a:extLst>
            </p:cNvPr>
            <p:cNvSpPr txBox="1"/>
            <p:nvPr/>
          </p:nvSpPr>
          <p:spPr>
            <a:xfrm>
              <a:off x="118369" y="3877284"/>
              <a:ext cx="23081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Dataset with state policies on opioids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64840C1-011E-4E92-822C-C2536D1AAB62}"/>
                </a:ext>
              </a:extLst>
            </p:cNvPr>
            <p:cNvSpPr txBox="1"/>
            <p:nvPr/>
          </p:nvSpPr>
          <p:spPr>
            <a:xfrm>
              <a:off x="3226780" y="3870814"/>
              <a:ext cx="23081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Opioid prescription rate per 100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FC192DE-121C-4039-9611-7D1F29E1AC42}"/>
                </a:ext>
              </a:extLst>
            </p:cNvPr>
            <p:cNvSpPr txBox="1"/>
            <p:nvPr/>
          </p:nvSpPr>
          <p:spPr>
            <a:xfrm>
              <a:off x="6238854" y="3870814"/>
              <a:ext cx="23081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Regression model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2BFDDB8-2667-4CF3-9106-5E0E0784BFA9}"/>
                </a:ext>
              </a:extLst>
            </p:cNvPr>
            <p:cNvSpPr txBox="1"/>
            <p:nvPr/>
          </p:nvSpPr>
          <p:spPr>
            <a:xfrm>
              <a:off x="9587215" y="3870814"/>
              <a:ext cx="23081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Significant variables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C8CDECD-6462-43A9-AF77-007324C976FB}"/>
              </a:ext>
            </a:extLst>
          </p:cNvPr>
          <p:cNvGrpSpPr/>
          <p:nvPr/>
        </p:nvGrpSpPr>
        <p:grpSpPr>
          <a:xfrm>
            <a:off x="11337314" y="178904"/>
            <a:ext cx="649550" cy="561028"/>
            <a:chOff x="11337314" y="178904"/>
            <a:chExt cx="649550" cy="561028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A9D912E-E245-48F7-BF71-2E109B4455E0}"/>
                </a:ext>
              </a:extLst>
            </p:cNvPr>
            <p:cNvSpPr/>
            <p:nvPr/>
          </p:nvSpPr>
          <p:spPr>
            <a:xfrm>
              <a:off x="11337314" y="178904"/>
              <a:ext cx="606288" cy="5610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accent2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FDE5DC7-AE4D-4080-A64A-1FE764D7C8F1}"/>
                </a:ext>
              </a:extLst>
            </p:cNvPr>
            <p:cNvSpPr txBox="1"/>
            <p:nvPr/>
          </p:nvSpPr>
          <p:spPr>
            <a:xfrm>
              <a:off x="11365427" y="216712"/>
              <a:ext cx="6214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EAA727"/>
                  </a:solidFill>
                </a:rPr>
                <a:t>11</a:t>
              </a:r>
            </a:p>
          </p:txBody>
        </p:sp>
      </p:grpSp>
      <p:graphicFrame>
        <p:nvGraphicFramePr>
          <p:cNvPr id="87" name="Diagram 86">
            <a:extLst>
              <a:ext uri="{FF2B5EF4-FFF2-40B4-BE49-F238E27FC236}">
                <a16:creationId xmlns:a16="http://schemas.microsoft.com/office/drawing/2014/main" id="{0A5649BE-3C22-47A5-99D9-4F2FB23ED4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933405"/>
              </p:ext>
            </p:extLst>
          </p:nvPr>
        </p:nvGraphicFramePr>
        <p:xfrm>
          <a:off x="2338151" y="6261833"/>
          <a:ext cx="774826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0059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44B8597-B3C1-44AA-9B32-B4609AC79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55"/>
          <a:stretch/>
        </p:blipFill>
        <p:spPr>
          <a:xfrm>
            <a:off x="6155405" y="676398"/>
            <a:ext cx="5562045" cy="43040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A82C80-35FB-4857-99F2-0E30C48FA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50" y="590132"/>
            <a:ext cx="5492724" cy="45313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00FFFF-D502-404E-A025-5B54D3FB6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E78F009-145A-4F05-A1CF-AD09142F2231}"/>
              </a:ext>
            </a:extLst>
          </p:cNvPr>
          <p:cNvSpPr/>
          <p:nvPr/>
        </p:nvSpPr>
        <p:spPr>
          <a:xfrm>
            <a:off x="79899" y="93213"/>
            <a:ext cx="11993732" cy="732410"/>
          </a:xfrm>
          <a:prstGeom prst="rect">
            <a:avLst/>
          </a:prstGeom>
          <a:solidFill>
            <a:srgbClr val="EAA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IMPORTANT VARIABLES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CE73A-E862-471F-9092-BA9430E0F68A}"/>
              </a:ext>
            </a:extLst>
          </p:cNvPr>
          <p:cNvSpPr txBox="1"/>
          <p:nvPr/>
        </p:nvSpPr>
        <p:spPr>
          <a:xfrm rot="16200000">
            <a:off x="-1173046" y="2278720"/>
            <a:ext cx="3521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Average prescription rate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2871089-C41F-470C-A17E-CBDFA4B1C189}"/>
              </a:ext>
            </a:extLst>
          </p:cNvPr>
          <p:cNvSpPr txBox="1"/>
          <p:nvPr/>
        </p:nvSpPr>
        <p:spPr>
          <a:xfrm>
            <a:off x="1897751" y="4815208"/>
            <a:ext cx="3521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Regulate pain management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98067B5-6420-41D5-8533-C33212AD4239}"/>
              </a:ext>
            </a:extLst>
          </p:cNvPr>
          <p:cNvSpPr txBox="1"/>
          <p:nvPr/>
        </p:nvSpPr>
        <p:spPr>
          <a:xfrm rot="16200000">
            <a:off x="4615393" y="2666094"/>
            <a:ext cx="3521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Average prescription rate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8A3ABE1-3052-4A4F-BE79-6C83A93C3B9C}"/>
              </a:ext>
            </a:extLst>
          </p:cNvPr>
          <p:cNvSpPr txBox="1"/>
          <p:nvPr/>
        </p:nvSpPr>
        <p:spPr>
          <a:xfrm>
            <a:off x="7896979" y="4815208"/>
            <a:ext cx="3521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Written treatment plan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7A01AE3-AF0F-41F8-8713-C05BF804B529}"/>
              </a:ext>
            </a:extLst>
          </p:cNvPr>
          <p:cNvGrpSpPr/>
          <p:nvPr/>
        </p:nvGrpSpPr>
        <p:grpSpPr>
          <a:xfrm>
            <a:off x="1487479" y="5201342"/>
            <a:ext cx="4065973" cy="924970"/>
            <a:chOff x="340817" y="5706559"/>
            <a:chExt cx="4065973" cy="92497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1063DE-A775-41C1-BE59-A52E49D78ABF}"/>
                </a:ext>
              </a:extLst>
            </p:cNvPr>
            <p:cNvSpPr txBox="1"/>
            <p:nvPr/>
          </p:nvSpPr>
          <p:spPr>
            <a:xfrm>
              <a:off x="340817" y="5706559"/>
              <a:ext cx="4065973" cy="88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/>
                <a:t>Regulating pain management facilities</a:t>
              </a:r>
            </a:p>
            <a:p>
              <a:pPr>
                <a:lnSpc>
                  <a:spcPct val="150000"/>
                </a:lnSpc>
              </a:pPr>
              <a:r>
                <a:rPr lang="en-US" dirty="0"/>
                <a:t>Statutory limit for 14 days</a:t>
              </a:r>
            </a:p>
          </p:txBody>
        </p:sp>
        <p:pic>
          <p:nvPicPr>
            <p:cNvPr id="16" name="Graphic 15" descr="Checkmark">
              <a:extLst>
                <a:ext uri="{FF2B5EF4-FFF2-40B4-BE49-F238E27FC236}">
                  <a16:creationId xmlns:a16="http://schemas.microsoft.com/office/drawing/2014/main" id="{C786DCA6-9C37-44AC-9DCA-349C739C6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06680" y="5799975"/>
              <a:ext cx="400110" cy="400110"/>
            </a:xfrm>
            <a:prstGeom prst="rect">
              <a:avLst/>
            </a:prstGeom>
          </p:spPr>
        </p:pic>
        <p:pic>
          <p:nvPicPr>
            <p:cNvPr id="18" name="Graphic 17" descr="Close">
              <a:extLst>
                <a:ext uri="{FF2B5EF4-FFF2-40B4-BE49-F238E27FC236}">
                  <a16:creationId xmlns:a16="http://schemas.microsoft.com/office/drawing/2014/main" id="{25993244-8170-48BC-8BE0-86CEB0DE1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23808" y="6234425"/>
              <a:ext cx="397104" cy="397104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48FEF05-AD24-439D-8D95-EFF3B4B16860}"/>
              </a:ext>
            </a:extLst>
          </p:cNvPr>
          <p:cNvGrpSpPr/>
          <p:nvPr/>
        </p:nvGrpSpPr>
        <p:grpSpPr>
          <a:xfrm>
            <a:off x="7332834" y="5088227"/>
            <a:ext cx="4332599" cy="954150"/>
            <a:chOff x="6950920" y="5690030"/>
            <a:chExt cx="4332599" cy="954150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1D13C98-F78B-477B-90AA-55E0885C92A9}"/>
                </a:ext>
              </a:extLst>
            </p:cNvPr>
            <p:cNvSpPr txBox="1"/>
            <p:nvPr/>
          </p:nvSpPr>
          <p:spPr>
            <a:xfrm>
              <a:off x="6950920" y="5690030"/>
              <a:ext cx="4332599" cy="88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/>
                <a:t>Written treatment plan for prescription </a:t>
              </a:r>
            </a:p>
            <a:p>
              <a:pPr>
                <a:lnSpc>
                  <a:spcPct val="150000"/>
                </a:lnSpc>
              </a:pPr>
              <a:r>
                <a:rPr lang="en-US" dirty="0"/>
                <a:t>Authorization to others</a:t>
              </a:r>
            </a:p>
          </p:txBody>
        </p:sp>
        <p:pic>
          <p:nvPicPr>
            <p:cNvPr id="87" name="Graphic 86" descr="Close">
              <a:extLst>
                <a:ext uri="{FF2B5EF4-FFF2-40B4-BE49-F238E27FC236}">
                  <a16:creationId xmlns:a16="http://schemas.microsoft.com/office/drawing/2014/main" id="{C0F944A0-3E19-409A-8CE4-EA4A3160C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68066" y="5814690"/>
              <a:ext cx="397104" cy="397104"/>
            </a:xfrm>
            <a:prstGeom prst="rect">
              <a:avLst/>
            </a:prstGeom>
          </p:spPr>
        </p:pic>
        <p:pic>
          <p:nvPicPr>
            <p:cNvPr id="89" name="Graphic 88" descr="Close">
              <a:extLst>
                <a:ext uri="{FF2B5EF4-FFF2-40B4-BE49-F238E27FC236}">
                  <a16:creationId xmlns:a16="http://schemas.microsoft.com/office/drawing/2014/main" id="{6ECD6110-5CD5-4010-B4D6-6E1D86819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4823" y="6247076"/>
              <a:ext cx="397104" cy="397104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184EF4-3E5D-4906-B753-4AB788B33724}"/>
              </a:ext>
            </a:extLst>
          </p:cNvPr>
          <p:cNvGrpSpPr/>
          <p:nvPr/>
        </p:nvGrpSpPr>
        <p:grpSpPr>
          <a:xfrm>
            <a:off x="11337314" y="178904"/>
            <a:ext cx="649550" cy="561028"/>
            <a:chOff x="11337314" y="178904"/>
            <a:chExt cx="649550" cy="56102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FBD6AD5-768B-4988-99ED-BE2A090F5A1E}"/>
                </a:ext>
              </a:extLst>
            </p:cNvPr>
            <p:cNvSpPr/>
            <p:nvPr/>
          </p:nvSpPr>
          <p:spPr>
            <a:xfrm>
              <a:off x="11337314" y="178904"/>
              <a:ext cx="606288" cy="5610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accent2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CBEB94-E414-4712-9A99-6932BE5F7663}"/>
                </a:ext>
              </a:extLst>
            </p:cNvPr>
            <p:cNvSpPr txBox="1"/>
            <p:nvPr/>
          </p:nvSpPr>
          <p:spPr>
            <a:xfrm>
              <a:off x="11365427" y="216712"/>
              <a:ext cx="6214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EAA727"/>
                  </a:solidFill>
                </a:rPr>
                <a:t>12</a:t>
              </a:r>
            </a:p>
          </p:txBody>
        </p:sp>
      </p:grp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B648830F-56DC-40A5-A426-610CE2A8F0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933405"/>
              </p:ext>
            </p:extLst>
          </p:nvPr>
        </p:nvGraphicFramePr>
        <p:xfrm>
          <a:off x="2338151" y="6261833"/>
          <a:ext cx="774826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Picture 3" descr="A picture containing indoor, sitting, table&#10;&#10;Description automatically generated">
            <a:extLst>
              <a:ext uri="{FF2B5EF4-FFF2-40B4-BE49-F238E27FC236}">
                <a16:creationId xmlns:a16="http://schemas.microsoft.com/office/drawing/2014/main" id="{7DBA3583-4F16-4B76-9ADF-6CFA42D159A2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9" y="825623"/>
            <a:ext cx="9647364" cy="682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4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4" grpId="0"/>
      <p:bldP spid="85" grpId="0"/>
      <p:bldP spid="8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drug prescription">
            <a:extLst>
              <a:ext uri="{FF2B5EF4-FFF2-40B4-BE49-F238E27FC236}">
                <a16:creationId xmlns:a16="http://schemas.microsoft.com/office/drawing/2014/main" id="{02CC34F0-F323-40D4-B0DE-6BE9359CB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BEEA97-AB46-486A-A823-110F13CF2051}"/>
              </a:ext>
            </a:extLst>
          </p:cNvPr>
          <p:cNvSpPr/>
          <p:nvPr/>
        </p:nvSpPr>
        <p:spPr>
          <a:xfrm>
            <a:off x="99134" y="2472987"/>
            <a:ext cx="11993732" cy="2199496"/>
          </a:xfrm>
          <a:prstGeom prst="rect">
            <a:avLst/>
          </a:prstGeom>
          <a:solidFill>
            <a:schemeClr val="tx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COUNTY LEVEL ANALYSIS</a:t>
            </a:r>
          </a:p>
        </p:txBody>
      </p:sp>
    </p:spTree>
    <p:extLst>
      <p:ext uri="{BB962C8B-B14F-4D97-AF65-F5344CB8AC3E}">
        <p14:creationId xmlns:p14="http://schemas.microsoft.com/office/powerpoint/2010/main" val="3663334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AF1B03-6DB9-469F-A707-D50031ED8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98" y="551192"/>
            <a:ext cx="10405947" cy="6638107"/>
          </a:xfrm>
          <a:prstGeom prst="rect">
            <a:avLst/>
          </a:prstGeom>
        </p:spPr>
      </p:pic>
      <p:pic>
        <p:nvPicPr>
          <p:cNvPr id="7" name="Picture 6" descr="A picture containing indoor, room, cake, writing implement&#10;&#10;Description automatically generated">
            <a:extLst>
              <a:ext uri="{FF2B5EF4-FFF2-40B4-BE49-F238E27FC236}">
                <a16:creationId xmlns:a16="http://schemas.microsoft.com/office/drawing/2014/main" id="{1524E8CB-3CBB-43B8-8AC5-9CB36A3F66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899" y="825623"/>
            <a:ext cx="12192000" cy="70365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00FFFF-D502-404E-A025-5B54D3FB6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E78F009-145A-4F05-A1CF-AD09142F2231}"/>
              </a:ext>
            </a:extLst>
          </p:cNvPr>
          <p:cNvSpPr/>
          <p:nvPr/>
        </p:nvSpPr>
        <p:spPr>
          <a:xfrm>
            <a:off x="79899" y="93213"/>
            <a:ext cx="11993732" cy="732410"/>
          </a:xfrm>
          <a:prstGeom prst="rect">
            <a:avLst/>
          </a:prstGeom>
          <a:solidFill>
            <a:srgbClr val="EAA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COUNTY-WISE PRESCRIPTION RATE PER 100 PEOPLE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5EA65-1A80-45DB-A57D-3780DD868EA6}"/>
              </a:ext>
            </a:extLst>
          </p:cNvPr>
          <p:cNvSpPr txBox="1"/>
          <p:nvPr/>
        </p:nvSpPr>
        <p:spPr>
          <a:xfrm>
            <a:off x="9780265" y="6346171"/>
            <a:ext cx="637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– www.cdc.gov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67DC4F-F5EF-4D6D-BAB0-A4CB7DECE371}"/>
              </a:ext>
            </a:extLst>
          </p:cNvPr>
          <p:cNvGrpSpPr/>
          <p:nvPr/>
        </p:nvGrpSpPr>
        <p:grpSpPr>
          <a:xfrm>
            <a:off x="5966516" y="5867588"/>
            <a:ext cx="2700279" cy="255698"/>
            <a:chOff x="2121763" y="6072327"/>
            <a:chExt cx="2867487" cy="25745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3511236-9EA1-4392-92F3-C25A9D80BA92}"/>
                </a:ext>
              </a:extLst>
            </p:cNvPr>
            <p:cNvSpPr/>
            <p:nvPr/>
          </p:nvSpPr>
          <p:spPr>
            <a:xfrm>
              <a:off x="2121763" y="6072327"/>
              <a:ext cx="719091" cy="257452"/>
            </a:xfrm>
            <a:prstGeom prst="rect">
              <a:avLst/>
            </a:prstGeom>
            <a:solidFill>
              <a:srgbClr val="FFEC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2A26C9E-0E7F-4C1B-8606-1B50FB438313}"/>
                </a:ext>
              </a:extLst>
            </p:cNvPr>
            <p:cNvSpPr/>
            <p:nvPr/>
          </p:nvSpPr>
          <p:spPr>
            <a:xfrm>
              <a:off x="2837895" y="6072327"/>
              <a:ext cx="719091" cy="257452"/>
            </a:xfrm>
            <a:prstGeom prst="rect">
              <a:avLst/>
            </a:prstGeom>
            <a:solidFill>
              <a:srgbClr val="FA8D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36E3754-C1BA-409B-96F6-49ED9818D611}"/>
                </a:ext>
              </a:extLst>
            </p:cNvPr>
            <p:cNvSpPr/>
            <p:nvPr/>
          </p:nvSpPr>
          <p:spPr>
            <a:xfrm>
              <a:off x="3554028" y="6072327"/>
              <a:ext cx="719090" cy="257452"/>
            </a:xfrm>
            <a:prstGeom prst="rect">
              <a:avLst/>
            </a:prstGeom>
            <a:solidFill>
              <a:srgbClr val="E3302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5DE9C0-A065-4C53-987A-7445DA5609F1}"/>
                </a:ext>
              </a:extLst>
            </p:cNvPr>
            <p:cNvSpPr/>
            <p:nvPr/>
          </p:nvSpPr>
          <p:spPr>
            <a:xfrm>
              <a:off x="4270159" y="6072327"/>
              <a:ext cx="719091" cy="257452"/>
            </a:xfrm>
            <a:prstGeom prst="rect">
              <a:avLst/>
            </a:prstGeom>
            <a:solidFill>
              <a:srgbClr val="66000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EF66749-8BAC-48AC-A061-BA6D7E183BCE}"/>
              </a:ext>
            </a:extLst>
          </p:cNvPr>
          <p:cNvSpPr txBox="1"/>
          <p:nvPr/>
        </p:nvSpPr>
        <p:spPr>
          <a:xfrm>
            <a:off x="5871099" y="5532965"/>
            <a:ext cx="89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 57.2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A6BDCF-16DB-4279-80F8-19596D68EFED}"/>
              </a:ext>
            </a:extLst>
          </p:cNvPr>
          <p:cNvSpPr txBox="1"/>
          <p:nvPr/>
        </p:nvSpPr>
        <p:spPr>
          <a:xfrm>
            <a:off x="7928223" y="5477235"/>
            <a:ext cx="124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 112.5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9E8710-4775-47C9-B18D-8A9F5E7525D8}"/>
              </a:ext>
            </a:extLst>
          </p:cNvPr>
          <p:cNvGrpSpPr/>
          <p:nvPr/>
        </p:nvGrpSpPr>
        <p:grpSpPr>
          <a:xfrm>
            <a:off x="11337314" y="178904"/>
            <a:ext cx="649550" cy="561028"/>
            <a:chOff x="11337314" y="178904"/>
            <a:chExt cx="649550" cy="56102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E103E6-40C1-4463-BE79-7DED527AAA92}"/>
                </a:ext>
              </a:extLst>
            </p:cNvPr>
            <p:cNvSpPr/>
            <p:nvPr/>
          </p:nvSpPr>
          <p:spPr>
            <a:xfrm>
              <a:off x="11337314" y="178904"/>
              <a:ext cx="606288" cy="5610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accent2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63F077-D4ED-42FA-84E9-70E22BAB1027}"/>
                </a:ext>
              </a:extLst>
            </p:cNvPr>
            <p:cNvSpPr txBox="1"/>
            <p:nvPr/>
          </p:nvSpPr>
          <p:spPr>
            <a:xfrm>
              <a:off x="11365427" y="216712"/>
              <a:ext cx="6214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EAA727"/>
                  </a:solidFill>
                </a:rPr>
                <a:t>14</a:t>
              </a:r>
            </a:p>
          </p:txBody>
        </p:sp>
      </p:grp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97930B2B-B781-40A3-9537-D016411D2B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4263646"/>
              </p:ext>
            </p:extLst>
          </p:nvPr>
        </p:nvGraphicFramePr>
        <p:xfrm>
          <a:off x="1880195" y="6306808"/>
          <a:ext cx="774826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48859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room, cake, writing implement&#10;&#10;Description automatically generated">
            <a:extLst>
              <a:ext uri="{FF2B5EF4-FFF2-40B4-BE49-F238E27FC236}">
                <a16:creationId xmlns:a16="http://schemas.microsoft.com/office/drawing/2014/main" id="{E1EFAB23-2D17-4A33-95AC-509422152F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1" y="-20947"/>
            <a:ext cx="11964140" cy="69050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00FFFF-D502-404E-A025-5B54D3FB6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E78F009-145A-4F05-A1CF-AD09142F2231}"/>
              </a:ext>
            </a:extLst>
          </p:cNvPr>
          <p:cNvSpPr/>
          <p:nvPr/>
        </p:nvSpPr>
        <p:spPr>
          <a:xfrm>
            <a:off x="79899" y="93213"/>
            <a:ext cx="11993732" cy="732410"/>
          </a:xfrm>
          <a:prstGeom prst="rect">
            <a:avLst/>
          </a:prstGeom>
          <a:solidFill>
            <a:srgbClr val="EAA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COUNTY-LEVEL FACTORS IMPACTING PRESCRIPTION RATE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001B82F-C2F3-4EE8-92AA-E2867DD0435B}"/>
              </a:ext>
            </a:extLst>
          </p:cNvPr>
          <p:cNvSpPr txBox="1"/>
          <p:nvPr/>
        </p:nvSpPr>
        <p:spPr>
          <a:xfrm>
            <a:off x="287379" y="4212815"/>
            <a:ext cx="2308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 with socio-economic parameters on county-level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64840C1-011E-4E92-822C-C2536D1AAB62}"/>
              </a:ext>
            </a:extLst>
          </p:cNvPr>
          <p:cNvSpPr txBox="1"/>
          <p:nvPr/>
        </p:nvSpPr>
        <p:spPr>
          <a:xfrm>
            <a:off x="3287371" y="4215343"/>
            <a:ext cx="2308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Opioid prescription rate per 100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FC192DE-121C-4039-9611-7D1F29E1AC42}"/>
              </a:ext>
            </a:extLst>
          </p:cNvPr>
          <p:cNvSpPr txBox="1"/>
          <p:nvPr/>
        </p:nvSpPr>
        <p:spPr>
          <a:xfrm>
            <a:off x="6596437" y="4292714"/>
            <a:ext cx="230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Regression model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2BFDDB8-2667-4CF3-9106-5E0E0784BFA9}"/>
              </a:ext>
            </a:extLst>
          </p:cNvPr>
          <p:cNvSpPr txBox="1"/>
          <p:nvPr/>
        </p:nvSpPr>
        <p:spPr>
          <a:xfrm>
            <a:off x="9591898" y="4292714"/>
            <a:ext cx="230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Significant 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2A731A-CCF5-479F-A32C-1064A7D2C6D0}"/>
              </a:ext>
            </a:extLst>
          </p:cNvPr>
          <p:cNvGrpSpPr/>
          <p:nvPr/>
        </p:nvGrpSpPr>
        <p:grpSpPr>
          <a:xfrm>
            <a:off x="453724" y="2163198"/>
            <a:ext cx="11284551" cy="2049617"/>
            <a:chOff x="482244" y="4765115"/>
            <a:chExt cx="11284551" cy="204961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8D9ABD3-A995-4822-A46E-73697DD8510C}"/>
                </a:ext>
              </a:extLst>
            </p:cNvPr>
            <p:cNvGrpSpPr/>
            <p:nvPr/>
          </p:nvGrpSpPr>
          <p:grpSpPr>
            <a:xfrm>
              <a:off x="482244" y="5061433"/>
              <a:ext cx="1515123" cy="1526749"/>
              <a:chOff x="3070225" y="2713038"/>
              <a:chExt cx="598487" cy="598488"/>
            </a:xfrm>
          </p:grpSpPr>
          <p:sp>
            <p:nvSpPr>
              <p:cNvPr id="28" name="Google Shape;2972;p30">
                <a:extLst>
                  <a:ext uri="{FF2B5EF4-FFF2-40B4-BE49-F238E27FC236}">
                    <a16:creationId xmlns:a16="http://schemas.microsoft.com/office/drawing/2014/main" id="{56B4D56E-54E6-48FB-AF0C-57B19BC1436D}"/>
                  </a:ext>
                </a:extLst>
              </p:cNvPr>
              <p:cNvSpPr/>
              <p:nvPr/>
            </p:nvSpPr>
            <p:spPr>
              <a:xfrm>
                <a:off x="3070225" y="2713038"/>
                <a:ext cx="598487" cy="598488"/>
              </a:xfrm>
              <a:prstGeom prst="ellipse">
                <a:avLst/>
              </a:prstGeom>
              <a:solidFill>
                <a:srgbClr val="FFECBF"/>
              </a:solidFill>
              <a:ln>
                <a:solidFill>
                  <a:srgbClr val="FFECBF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3059;p30">
                <a:extLst>
                  <a:ext uri="{FF2B5EF4-FFF2-40B4-BE49-F238E27FC236}">
                    <a16:creationId xmlns:a16="http://schemas.microsoft.com/office/drawing/2014/main" id="{BD27BA10-544C-4B96-A341-73EDABAE54C2}"/>
                  </a:ext>
                </a:extLst>
              </p:cNvPr>
              <p:cNvSpPr/>
              <p:nvPr/>
            </p:nvSpPr>
            <p:spPr>
              <a:xfrm>
                <a:off x="3208338" y="2847975"/>
                <a:ext cx="322262" cy="3270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581" extrusionOk="0">
                    <a:moveTo>
                      <a:pt x="522" y="17"/>
                    </a:moveTo>
                    <a:cubicBezTo>
                      <a:pt x="490" y="6"/>
                      <a:pt x="449" y="0"/>
                      <a:pt x="404" y="0"/>
                    </a:cubicBezTo>
                    <a:cubicBezTo>
                      <a:pt x="360" y="0"/>
                      <a:pt x="318" y="6"/>
                      <a:pt x="287" y="17"/>
                    </a:cubicBezTo>
                    <a:cubicBezTo>
                      <a:pt x="252" y="29"/>
                      <a:pt x="234" y="44"/>
                      <a:pt x="234" y="63"/>
                    </a:cubicBezTo>
                    <a:cubicBezTo>
                      <a:pt x="234" y="210"/>
                      <a:pt x="234" y="210"/>
                      <a:pt x="234" y="210"/>
                    </a:cubicBezTo>
                    <a:cubicBezTo>
                      <a:pt x="214" y="208"/>
                      <a:pt x="192" y="206"/>
                      <a:pt x="170" y="206"/>
                    </a:cubicBezTo>
                    <a:cubicBezTo>
                      <a:pt x="126" y="206"/>
                      <a:pt x="84" y="212"/>
                      <a:pt x="52" y="223"/>
                    </a:cubicBezTo>
                    <a:cubicBezTo>
                      <a:pt x="18" y="234"/>
                      <a:pt x="0" y="250"/>
                      <a:pt x="0" y="268"/>
                    </a:cubicBezTo>
                    <a:cubicBezTo>
                      <a:pt x="0" y="519"/>
                      <a:pt x="0" y="519"/>
                      <a:pt x="0" y="519"/>
                    </a:cubicBezTo>
                    <a:cubicBezTo>
                      <a:pt x="0" y="537"/>
                      <a:pt x="18" y="553"/>
                      <a:pt x="52" y="565"/>
                    </a:cubicBezTo>
                    <a:cubicBezTo>
                      <a:pt x="84" y="575"/>
                      <a:pt x="126" y="581"/>
                      <a:pt x="170" y="581"/>
                    </a:cubicBezTo>
                    <a:cubicBezTo>
                      <a:pt x="214" y="581"/>
                      <a:pt x="256" y="575"/>
                      <a:pt x="288" y="565"/>
                    </a:cubicBezTo>
                    <a:cubicBezTo>
                      <a:pt x="322" y="553"/>
                      <a:pt x="340" y="537"/>
                      <a:pt x="340" y="519"/>
                    </a:cubicBezTo>
                    <a:cubicBezTo>
                      <a:pt x="340" y="467"/>
                      <a:pt x="340" y="467"/>
                      <a:pt x="340" y="467"/>
                    </a:cubicBezTo>
                    <a:cubicBezTo>
                      <a:pt x="360" y="470"/>
                      <a:pt x="382" y="472"/>
                      <a:pt x="404" y="472"/>
                    </a:cubicBezTo>
                    <a:cubicBezTo>
                      <a:pt x="449" y="472"/>
                      <a:pt x="490" y="466"/>
                      <a:pt x="522" y="455"/>
                    </a:cubicBezTo>
                    <a:cubicBezTo>
                      <a:pt x="556" y="444"/>
                      <a:pt x="574" y="428"/>
                      <a:pt x="574" y="410"/>
                    </a:cubicBezTo>
                    <a:cubicBezTo>
                      <a:pt x="574" y="63"/>
                      <a:pt x="574" y="63"/>
                      <a:pt x="574" y="63"/>
                    </a:cubicBezTo>
                    <a:cubicBezTo>
                      <a:pt x="574" y="44"/>
                      <a:pt x="556" y="29"/>
                      <a:pt x="522" y="17"/>
                    </a:cubicBezTo>
                    <a:moveTo>
                      <a:pt x="560" y="329"/>
                    </a:moveTo>
                    <a:cubicBezTo>
                      <a:pt x="560" y="352"/>
                      <a:pt x="496" y="377"/>
                      <a:pt x="404" y="377"/>
                    </a:cubicBezTo>
                    <a:cubicBezTo>
                      <a:pt x="382" y="377"/>
                      <a:pt x="360" y="375"/>
                      <a:pt x="340" y="372"/>
                    </a:cubicBezTo>
                    <a:cubicBezTo>
                      <a:pt x="340" y="301"/>
                      <a:pt x="340" y="301"/>
                      <a:pt x="340" y="301"/>
                    </a:cubicBezTo>
                    <a:cubicBezTo>
                      <a:pt x="360" y="304"/>
                      <a:pt x="382" y="305"/>
                      <a:pt x="404" y="305"/>
                    </a:cubicBezTo>
                    <a:cubicBezTo>
                      <a:pt x="449" y="305"/>
                      <a:pt x="490" y="300"/>
                      <a:pt x="522" y="289"/>
                    </a:cubicBezTo>
                    <a:cubicBezTo>
                      <a:pt x="539" y="283"/>
                      <a:pt x="552" y="276"/>
                      <a:pt x="560" y="269"/>
                    </a:cubicBezTo>
                    <a:lnTo>
                      <a:pt x="560" y="329"/>
                    </a:lnTo>
                    <a:close/>
                    <a:moveTo>
                      <a:pt x="326" y="294"/>
                    </a:moveTo>
                    <a:cubicBezTo>
                      <a:pt x="326" y="358"/>
                      <a:pt x="326" y="358"/>
                      <a:pt x="326" y="358"/>
                    </a:cubicBezTo>
                    <a:cubicBezTo>
                      <a:pt x="326" y="380"/>
                      <a:pt x="262" y="406"/>
                      <a:pt x="170" y="406"/>
                    </a:cubicBezTo>
                    <a:cubicBezTo>
                      <a:pt x="78" y="406"/>
                      <a:pt x="14" y="380"/>
                      <a:pt x="14" y="358"/>
                    </a:cubicBezTo>
                    <a:cubicBezTo>
                      <a:pt x="14" y="294"/>
                      <a:pt x="14" y="294"/>
                      <a:pt x="14" y="294"/>
                    </a:cubicBezTo>
                    <a:cubicBezTo>
                      <a:pt x="23" y="302"/>
                      <a:pt x="36" y="308"/>
                      <a:pt x="52" y="314"/>
                    </a:cubicBezTo>
                    <a:cubicBezTo>
                      <a:pt x="84" y="325"/>
                      <a:pt x="126" y="331"/>
                      <a:pt x="170" y="331"/>
                    </a:cubicBezTo>
                    <a:cubicBezTo>
                      <a:pt x="214" y="331"/>
                      <a:pt x="256" y="325"/>
                      <a:pt x="288" y="314"/>
                    </a:cubicBezTo>
                    <a:cubicBezTo>
                      <a:pt x="304" y="308"/>
                      <a:pt x="317" y="302"/>
                      <a:pt x="326" y="294"/>
                    </a:cubicBezTo>
                    <a:moveTo>
                      <a:pt x="14" y="383"/>
                    </a:moveTo>
                    <a:cubicBezTo>
                      <a:pt x="23" y="391"/>
                      <a:pt x="36" y="398"/>
                      <a:pt x="52" y="403"/>
                    </a:cubicBezTo>
                    <a:cubicBezTo>
                      <a:pt x="84" y="414"/>
                      <a:pt x="126" y="420"/>
                      <a:pt x="170" y="420"/>
                    </a:cubicBezTo>
                    <a:cubicBezTo>
                      <a:pt x="214" y="420"/>
                      <a:pt x="256" y="414"/>
                      <a:pt x="288" y="403"/>
                    </a:cubicBezTo>
                    <a:cubicBezTo>
                      <a:pt x="304" y="398"/>
                      <a:pt x="317" y="391"/>
                      <a:pt x="326" y="383"/>
                    </a:cubicBezTo>
                    <a:cubicBezTo>
                      <a:pt x="326" y="438"/>
                      <a:pt x="326" y="438"/>
                      <a:pt x="326" y="438"/>
                    </a:cubicBezTo>
                    <a:cubicBezTo>
                      <a:pt x="326" y="461"/>
                      <a:pt x="262" y="486"/>
                      <a:pt x="170" y="486"/>
                    </a:cubicBezTo>
                    <a:cubicBezTo>
                      <a:pt x="78" y="486"/>
                      <a:pt x="14" y="461"/>
                      <a:pt x="14" y="438"/>
                    </a:cubicBezTo>
                    <a:lnTo>
                      <a:pt x="14" y="383"/>
                    </a:lnTo>
                    <a:close/>
                    <a:moveTo>
                      <a:pt x="560" y="158"/>
                    </a:moveTo>
                    <a:cubicBezTo>
                      <a:pt x="560" y="180"/>
                      <a:pt x="496" y="206"/>
                      <a:pt x="404" y="206"/>
                    </a:cubicBezTo>
                    <a:cubicBezTo>
                      <a:pt x="312" y="206"/>
                      <a:pt x="248" y="180"/>
                      <a:pt x="248" y="158"/>
                    </a:cubicBezTo>
                    <a:cubicBezTo>
                      <a:pt x="248" y="89"/>
                      <a:pt x="248" y="89"/>
                      <a:pt x="248" y="89"/>
                    </a:cubicBezTo>
                    <a:cubicBezTo>
                      <a:pt x="257" y="96"/>
                      <a:pt x="270" y="103"/>
                      <a:pt x="287" y="108"/>
                    </a:cubicBezTo>
                    <a:cubicBezTo>
                      <a:pt x="318" y="119"/>
                      <a:pt x="360" y="125"/>
                      <a:pt x="404" y="125"/>
                    </a:cubicBezTo>
                    <a:cubicBezTo>
                      <a:pt x="449" y="125"/>
                      <a:pt x="490" y="119"/>
                      <a:pt x="522" y="108"/>
                    </a:cubicBezTo>
                    <a:cubicBezTo>
                      <a:pt x="539" y="103"/>
                      <a:pt x="552" y="96"/>
                      <a:pt x="560" y="89"/>
                    </a:cubicBezTo>
                    <a:lnTo>
                      <a:pt x="560" y="158"/>
                    </a:lnTo>
                    <a:close/>
                    <a:moveTo>
                      <a:pt x="404" y="14"/>
                    </a:moveTo>
                    <a:cubicBezTo>
                      <a:pt x="496" y="14"/>
                      <a:pt x="560" y="40"/>
                      <a:pt x="560" y="63"/>
                    </a:cubicBezTo>
                    <a:cubicBezTo>
                      <a:pt x="560" y="85"/>
                      <a:pt x="496" y="111"/>
                      <a:pt x="404" y="111"/>
                    </a:cubicBezTo>
                    <a:cubicBezTo>
                      <a:pt x="312" y="111"/>
                      <a:pt x="248" y="85"/>
                      <a:pt x="248" y="63"/>
                    </a:cubicBezTo>
                    <a:cubicBezTo>
                      <a:pt x="248" y="40"/>
                      <a:pt x="312" y="14"/>
                      <a:pt x="404" y="14"/>
                    </a:cubicBezTo>
                    <a:moveTo>
                      <a:pt x="248" y="183"/>
                    </a:moveTo>
                    <a:cubicBezTo>
                      <a:pt x="257" y="191"/>
                      <a:pt x="270" y="198"/>
                      <a:pt x="287" y="203"/>
                    </a:cubicBezTo>
                    <a:cubicBezTo>
                      <a:pt x="318" y="214"/>
                      <a:pt x="360" y="220"/>
                      <a:pt x="404" y="220"/>
                    </a:cubicBezTo>
                    <a:cubicBezTo>
                      <a:pt x="449" y="220"/>
                      <a:pt x="490" y="214"/>
                      <a:pt x="522" y="203"/>
                    </a:cubicBezTo>
                    <a:cubicBezTo>
                      <a:pt x="539" y="198"/>
                      <a:pt x="552" y="191"/>
                      <a:pt x="560" y="183"/>
                    </a:cubicBezTo>
                    <a:cubicBezTo>
                      <a:pt x="560" y="243"/>
                      <a:pt x="560" y="243"/>
                      <a:pt x="560" y="243"/>
                    </a:cubicBezTo>
                    <a:cubicBezTo>
                      <a:pt x="560" y="266"/>
                      <a:pt x="496" y="291"/>
                      <a:pt x="404" y="291"/>
                    </a:cubicBezTo>
                    <a:cubicBezTo>
                      <a:pt x="382" y="291"/>
                      <a:pt x="360" y="290"/>
                      <a:pt x="340" y="287"/>
                    </a:cubicBezTo>
                    <a:cubicBezTo>
                      <a:pt x="340" y="268"/>
                      <a:pt x="340" y="268"/>
                      <a:pt x="340" y="268"/>
                    </a:cubicBezTo>
                    <a:cubicBezTo>
                      <a:pt x="340" y="250"/>
                      <a:pt x="322" y="234"/>
                      <a:pt x="288" y="223"/>
                    </a:cubicBezTo>
                    <a:cubicBezTo>
                      <a:pt x="276" y="219"/>
                      <a:pt x="262" y="215"/>
                      <a:pt x="248" y="213"/>
                    </a:cubicBezTo>
                    <a:lnTo>
                      <a:pt x="248" y="183"/>
                    </a:lnTo>
                    <a:close/>
                    <a:moveTo>
                      <a:pt x="170" y="220"/>
                    </a:moveTo>
                    <a:cubicBezTo>
                      <a:pt x="196" y="220"/>
                      <a:pt x="219" y="222"/>
                      <a:pt x="239" y="225"/>
                    </a:cubicBezTo>
                    <a:cubicBezTo>
                      <a:pt x="240" y="225"/>
                      <a:pt x="240" y="226"/>
                      <a:pt x="240" y="226"/>
                    </a:cubicBezTo>
                    <a:cubicBezTo>
                      <a:pt x="293" y="234"/>
                      <a:pt x="326" y="252"/>
                      <a:pt x="326" y="268"/>
                    </a:cubicBezTo>
                    <a:cubicBezTo>
                      <a:pt x="326" y="291"/>
                      <a:pt x="262" y="317"/>
                      <a:pt x="170" y="317"/>
                    </a:cubicBezTo>
                    <a:cubicBezTo>
                      <a:pt x="78" y="317"/>
                      <a:pt x="14" y="291"/>
                      <a:pt x="14" y="268"/>
                    </a:cubicBezTo>
                    <a:cubicBezTo>
                      <a:pt x="14" y="246"/>
                      <a:pt x="78" y="220"/>
                      <a:pt x="170" y="220"/>
                    </a:cubicBezTo>
                    <a:moveTo>
                      <a:pt x="170" y="567"/>
                    </a:moveTo>
                    <a:cubicBezTo>
                      <a:pt x="78" y="567"/>
                      <a:pt x="14" y="542"/>
                      <a:pt x="14" y="519"/>
                    </a:cubicBezTo>
                    <a:cubicBezTo>
                      <a:pt x="14" y="464"/>
                      <a:pt x="14" y="464"/>
                      <a:pt x="14" y="464"/>
                    </a:cubicBezTo>
                    <a:cubicBezTo>
                      <a:pt x="23" y="472"/>
                      <a:pt x="36" y="478"/>
                      <a:pt x="52" y="484"/>
                    </a:cubicBezTo>
                    <a:cubicBezTo>
                      <a:pt x="84" y="495"/>
                      <a:pt x="126" y="500"/>
                      <a:pt x="170" y="500"/>
                    </a:cubicBezTo>
                    <a:cubicBezTo>
                      <a:pt x="214" y="500"/>
                      <a:pt x="256" y="495"/>
                      <a:pt x="288" y="484"/>
                    </a:cubicBezTo>
                    <a:cubicBezTo>
                      <a:pt x="304" y="478"/>
                      <a:pt x="317" y="472"/>
                      <a:pt x="326" y="464"/>
                    </a:cubicBezTo>
                    <a:cubicBezTo>
                      <a:pt x="326" y="519"/>
                      <a:pt x="326" y="519"/>
                      <a:pt x="326" y="519"/>
                    </a:cubicBezTo>
                    <a:cubicBezTo>
                      <a:pt x="326" y="542"/>
                      <a:pt x="262" y="567"/>
                      <a:pt x="170" y="567"/>
                    </a:cubicBezTo>
                    <a:moveTo>
                      <a:pt x="404" y="458"/>
                    </a:moveTo>
                    <a:cubicBezTo>
                      <a:pt x="382" y="458"/>
                      <a:pt x="360" y="456"/>
                      <a:pt x="340" y="453"/>
                    </a:cubicBezTo>
                    <a:cubicBezTo>
                      <a:pt x="340" y="387"/>
                      <a:pt x="340" y="387"/>
                      <a:pt x="340" y="387"/>
                    </a:cubicBezTo>
                    <a:cubicBezTo>
                      <a:pt x="361" y="389"/>
                      <a:pt x="382" y="391"/>
                      <a:pt x="404" y="391"/>
                    </a:cubicBezTo>
                    <a:cubicBezTo>
                      <a:pt x="449" y="391"/>
                      <a:pt x="490" y="385"/>
                      <a:pt x="522" y="374"/>
                    </a:cubicBezTo>
                    <a:cubicBezTo>
                      <a:pt x="539" y="369"/>
                      <a:pt x="552" y="362"/>
                      <a:pt x="560" y="355"/>
                    </a:cubicBezTo>
                    <a:cubicBezTo>
                      <a:pt x="560" y="410"/>
                      <a:pt x="560" y="410"/>
                      <a:pt x="560" y="410"/>
                    </a:cubicBezTo>
                    <a:cubicBezTo>
                      <a:pt x="560" y="432"/>
                      <a:pt x="496" y="458"/>
                      <a:pt x="404" y="458"/>
                    </a:cubicBezTo>
                  </a:path>
                </a:pathLst>
              </a:custGeom>
              <a:solidFill>
                <a:srgbClr val="66000E"/>
              </a:solidFill>
              <a:ln>
                <a:solidFill>
                  <a:schemeClr val="tx2">
                    <a:lumMod val="65000"/>
                    <a:lumOff val="35000"/>
                  </a:schemeClr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9AF8CE4-B74E-44AE-AB67-CACE0CE1BE69}"/>
                </a:ext>
              </a:extLst>
            </p:cNvPr>
            <p:cNvGrpSpPr/>
            <p:nvPr/>
          </p:nvGrpSpPr>
          <p:grpSpPr>
            <a:xfrm>
              <a:off x="10043674" y="5086740"/>
              <a:ext cx="1723121" cy="1627070"/>
              <a:chOff x="3738563" y="3460750"/>
              <a:chExt cx="598487" cy="598488"/>
            </a:xfrm>
          </p:grpSpPr>
          <p:sp>
            <p:nvSpPr>
              <p:cNvPr id="41" name="Google Shape;2977;p30">
                <a:extLst>
                  <a:ext uri="{FF2B5EF4-FFF2-40B4-BE49-F238E27FC236}">
                    <a16:creationId xmlns:a16="http://schemas.microsoft.com/office/drawing/2014/main" id="{8A064785-AC26-4016-A524-BB1C03B22EFA}"/>
                  </a:ext>
                </a:extLst>
              </p:cNvPr>
              <p:cNvSpPr/>
              <p:nvPr/>
            </p:nvSpPr>
            <p:spPr>
              <a:xfrm>
                <a:off x="3738563" y="3460750"/>
                <a:ext cx="598487" cy="598488"/>
              </a:xfrm>
              <a:prstGeom prst="ellipse">
                <a:avLst/>
              </a:prstGeom>
              <a:solidFill>
                <a:srgbClr val="E6CEC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3009;p30">
                <a:extLst>
                  <a:ext uri="{FF2B5EF4-FFF2-40B4-BE49-F238E27FC236}">
                    <a16:creationId xmlns:a16="http://schemas.microsoft.com/office/drawing/2014/main" id="{CE2A741C-C47A-468B-A998-EC7EE0095DBE}"/>
                  </a:ext>
                </a:extLst>
              </p:cNvPr>
              <p:cNvSpPr/>
              <p:nvPr/>
            </p:nvSpPr>
            <p:spPr>
              <a:xfrm>
                <a:off x="3863975" y="3635375"/>
                <a:ext cx="347662" cy="2508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47" extrusionOk="0">
                    <a:moveTo>
                      <a:pt x="611" y="447"/>
                    </a:moveTo>
                    <a:cubicBezTo>
                      <a:pt x="450" y="447"/>
                      <a:pt x="450" y="447"/>
                      <a:pt x="450" y="447"/>
                    </a:cubicBezTo>
                    <a:cubicBezTo>
                      <a:pt x="446" y="447"/>
                      <a:pt x="443" y="444"/>
                      <a:pt x="443" y="440"/>
                    </a:cubicBezTo>
                    <a:cubicBezTo>
                      <a:pt x="443" y="7"/>
                      <a:pt x="443" y="7"/>
                      <a:pt x="443" y="7"/>
                    </a:cubicBezTo>
                    <a:cubicBezTo>
                      <a:pt x="443" y="3"/>
                      <a:pt x="446" y="0"/>
                      <a:pt x="450" y="0"/>
                    </a:cubicBezTo>
                    <a:cubicBezTo>
                      <a:pt x="611" y="0"/>
                      <a:pt x="611" y="0"/>
                      <a:pt x="611" y="0"/>
                    </a:cubicBezTo>
                    <a:cubicBezTo>
                      <a:pt x="615" y="0"/>
                      <a:pt x="618" y="3"/>
                      <a:pt x="618" y="7"/>
                    </a:cubicBezTo>
                    <a:cubicBezTo>
                      <a:pt x="618" y="440"/>
                      <a:pt x="618" y="440"/>
                      <a:pt x="618" y="440"/>
                    </a:cubicBezTo>
                    <a:cubicBezTo>
                      <a:pt x="618" y="444"/>
                      <a:pt x="615" y="447"/>
                      <a:pt x="611" y="447"/>
                    </a:cubicBezTo>
                    <a:moveTo>
                      <a:pt x="457" y="433"/>
                    </a:moveTo>
                    <a:cubicBezTo>
                      <a:pt x="604" y="433"/>
                      <a:pt x="604" y="433"/>
                      <a:pt x="604" y="433"/>
                    </a:cubicBezTo>
                    <a:cubicBezTo>
                      <a:pt x="604" y="14"/>
                      <a:pt x="604" y="14"/>
                      <a:pt x="604" y="14"/>
                    </a:cubicBezTo>
                    <a:cubicBezTo>
                      <a:pt x="457" y="14"/>
                      <a:pt x="457" y="14"/>
                      <a:pt x="457" y="14"/>
                    </a:cubicBezTo>
                    <a:lnTo>
                      <a:pt x="457" y="433"/>
                    </a:lnTo>
                    <a:close/>
                    <a:moveTo>
                      <a:pt x="389" y="447"/>
                    </a:moveTo>
                    <a:cubicBezTo>
                      <a:pt x="228" y="447"/>
                      <a:pt x="228" y="447"/>
                      <a:pt x="228" y="447"/>
                    </a:cubicBezTo>
                    <a:cubicBezTo>
                      <a:pt x="225" y="447"/>
                      <a:pt x="221" y="444"/>
                      <a:pt x="221" y="440"/>
                    </a:cubicBezTo>
                    <a:cubicBezTo>
                      <a:pt x="221" y="110"/>
                      <a:pt x="221" y="110"/>
                      <a:pt x="221" y="110"/>
                    </a:cubicBezTo>
                    <a:cubicBezTo>
                      <a:pt x="221" y="106"/>
                      <a:pt x="225" y="103"/>
                      <a:pt x="228" y="103"/>
                    </a:cubicBezTo>
                    <a:cubicBezTo>
                      <a:pt x="389" y="103"/>
                      <a:pt x="389" y="103"/>
                      <a:pt x="389" y="103"/>
                    </a:cubicBezTo>
                    <a:cubicBezTo>
                      <a:pt x="393" y="103"/>
                      <a:pt x="396" y="106"/>
                      <a:pt x="396" y="110"/>
                    </a:cubicBezTo>
                    <a:cubicBezTo>
                      <a:pt x="396" y="440"/>
                      <a:pt x="396" y="440"/>
                      <a:pt x="396" y="440"/>
                    </a:cubicBezTo>
                    <a:cubicBezTo>
                      <a:pt x="396" y="444"/>
                      <a:pt x="393" y="447"/>
                      <a:pt x="389" y="447"/>
                    </a:cubicBezTo>
                    <a:moveTo>
                      <a:pt x="235" y="433"/>
                    </a:moveTo>
                    <a:cubicBezTo>
                      <a:pt x="382" y="433"/>
                      <a:pt x="382" y="433"/>
                      <a:pt x="382" y="433"/>
                    </a:cubicBezTo>
                    <a:cubicBezTo>
                      <a:pt x="382" y="117"/>
                      <a:pt x="382" y="117"/>
                      <a:pt x="382" y="117"/>
                    </a:cubicBezTo>
                    <a:cubicBezTo>
                      <a:pt x="235" y="117"/>
                      <a:pt x="235" y="117"/>
                      <a:pt x="235" y="117"/>
                    </a:cubicBezTo>
                    <a:lnTo>
                      <a:pt x="235" y="433"/>
                    </a:lnTo>
                    <a:close/>
                    <a:moveTo>
                      <a:pt x="168" y="447"/>
                    </a:moveTo>
                    <a:cubicBezTo>
                      <a:pt x="7" y="447"/>
                      <a:pt x="7" y="447"/>
                      <a:pt x="7" y="447"/>
                    </a:cubicBezTo>
                    <a:cubicBezTo>
                      <a:pt x="3" y="447"/>
                      <a:pt x="0" y="444"/>
                      <a:pt x="0" y="440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0" y="220"/>
                      <a:pt x="3" y="217"/>
                      <a:pt x="7" y="217"/>
                    </a:cubicBezTo>
                    <a:cubicBezTo>
                      <a:pt x="168" y="217"/>
                      <a:pt x="168" y="217"/>
                      <a:pt x="168" y="217"/>
                    </a:cubicBezTo>
                    <a:cubicBezTo>
                      <a:pt x="172" y="217"/>
                      <a:pt x="175" y="220"/>
                      <a:pt x="175" y="224"/>
                    </a:cubicBezTo>
                    <a:cubicBezTo>
                      <a:pt x="175" y="440"/>
                      <a:pt x="175" y="440"/>
                      <a:pt x="175" y="440"/>
                    </a:cubicBezTo>
                    <a:cubicBezTo>
                      <a:pt x="175" y="444"/>
                      <a:pt x="172" y="447"/>
                      <a:pt x="168" y="447"/>
                    </a:cubicBezTo>
                    <a:moveTo>
                      <a:pt x="14" y="433"/>
                    </a:moveTo>
                    <a:cubicBezTo>
                      <a:pt x="161" y="433"/>
                      <a:pt x="161" y="433"/>
                      <a:pt x="161" y="433"/>
                    </a:cubicBezTo>
                    <a:cubicBezTo>
                      <a:pt x="161" y="231"/>
                      <a:pt x="161" y="231"/>
                      <a:pt x="161" y="231"/>
                    </a:cubicBezTo>
                    <a:cubicBezTo>
                      <a:pt x="14" y="231"/>
                      <a:pt x="14" y="231"/>
                      <a:pt x="14" y="231"/>
                    </a:cubicBezTo>
                    <a:lnTo>
                      <a:pt x="14" y="433"/>
                    </a:lnTo>
                    <a:close/>
                  </a:path>
                </a:pathLst>
              </a:custGeom>
              <a:solidFill>
                <a:srgbClr val="BC444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16005B07-CDE2-4EBA-B11E-4B5FDE293EFE}"/>
                </a:ext>
              </a:extLst>
            </p:cNvPr>
            <p:cNvSpPr/>
            <p:nvPr/>
          </p:nvSpPr>
          <p:spPr>
            <a:xfrm>
              <a:off x="2146374" y="5733395"/>
              <a:ext cx="1220406" cy="288945"/>
            </a:xfrm>
            <a:prstGeom prst="rightArrow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C95A43A1-6403-4597-9A1B-0764662AF532}"/>
                </a:ext>
              </a:extLst>
            </p:cNvPr>
            <p:cNvSpPr/>
            <p:nvPr/>
          </p:nvSpPr>
          <p:spPr>
            <a:xfrm>
              <a:off x="8609585" y="5791289"/>
              <a:ext cx="1220406" cy="288945"/>
            </a:xfrm>
            <a:prstGeom prst="rightArrow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oogle Shape;1011;p102">
              <a:extLst>
                <a:ext uri="{FF2B5EF4-FFF2-40B4-BE49-F238E27FC236}">
                  <a16:creationId xmlns:a16="http://schemas.microsoft.com/office/drawing/2014/main" id="{D65782B5-13D1-4C9D-B4AB-D914FD439232}"/>
                </a:ext>
              </a:extLst>
            </p:cNvPr>
            <p:cNvGrpSpPr/>
            <p:nvPr/>
          </p:nvGrpSpPr>
          <p:grpSpPr>
            <a:xfrm>
              <a:off x="3556112" y="4765115"/>
              <a:ext cx="2116720" cy="1958410"/>
              <a:chOff x="5470026" y="1642734"/>
              <a:chExt cx="3290888" cy="3319463"/>
            </a:xfrm>
          </p:grpSpPr>
          <p:sp>
            <p:nvSpPr>
              <p:cNvPr id="51" name="Google Shape;1016;p102">
                <a:extLst>
                  <a:ext uri="{FF2B5EF4-FFF2-40B4-BE49-F238E27FC236}">
                    <a16:creationId xmlns:a16="http://schemas.microsoft.com/office/drawing/2014/main" id="{FA73198F-69F7-435B-8585-7EB3A674172E}"/>
                  </a:ext>
                </a:extLst>
              </p:cNvPr>
              <p:cNvSpPr/>
              <p:nvPr/>
            </p:nvSpPr>
            <p:spPr>
              <a:xfrm>
                <a:off x="5470026" y="2363459"/>
                <a:ext cx="2576513" cy="2576513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541" extrusionOk="0">
                    <a:moveTo>
                      <a:pt x="770" y="0"/>
                    </a:moveTo>
                    <a:cubicBezTo>
                      <a:pt x="345" y="0"/>
                      <a:pt x="0" y="346"/>
                      <a:pt x="0" y="770"/>
                    </a:cubicBezTo>
                    <a:cubicBezTo>
                      <a:pt x="0" y="1195"/>
                      <a:pt x="345" y="1541"/>
                      <a:pt x="770" y="1541"/>
                    </a:cubicBezTo>
                    <a:cubicBezTo>
                      <a:pt x="1195" y="1541"/>
                      <a:pt x="1540" y="1195"/>
                      <a:pt x="1540" y="770"/>
                    </a:cubicBezTo>
                    <a:cubicBezTo>
                      <a:pt x="1540" y="346"/>
                      <a:pt x="1195" y="0"/>
                      <a:pt x="770" y="0"/>
                    </a:cubicBezTo>
                    <a:moveTo>
                      <a:pt x="770" y="1377"/>
                    </a:moveTo>
                    <a:cubicBezTo>
                      <a:pt x="436" y="1377"/>
                      <a:pt x="164" y="1105"/>
                      <a:pt x="164" y="770"/>
                    </a:cubicBezTo>
                    <a:cubicBezTo>
                      <a:pt x="164" y="436"/>
                      <a:pt x="436" y="164"/>
                      <a:pt x="770" y="164"/>
                    </a:cubicBezTo>
                    <a:cubicBezTo>
                      <a:pt x="1104" y="164"/>
                      <a:pt x="1376" y="436"/>
                      <a:pt x="1376" y="770"/>
                    </a:cubicBezTo>
                    <a:cubicBezTo>
                      <a:pt x="1376" y="1105"/>
                      <a:pt x="1104" y="1377"/>
                      <a:pt x="770" y="137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1017;p102">
                <a:extLst>
                  <a:ext uri="{FF2B5EF4-FFF2-40B4-BE49-F238E27FC236}">
                    <a16:creationId xmlns:a16="http://schemas.microsoft.com/office/drawing/2014/main" id="{73BC694B-942F-4B92-B019-71CE112FC887}"/>
                  </a:ext>
                </a:extLst>
              </p:cNvPr>
              <p:cNvSpPr/>
              <p:nvPr/>
            </p:nvSpPr>
            <p:spPr>
              <a:xfrm>
                <a:off x="5744664" y="2638097"/>
                <a:ext cx="2027238" cy="2028825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213" extrusionOk="0">
                    <a:moveTo>
                      <a:pt x="606" y="0"/>
                    </a:moveTo>
                    <a:cubicBezTo>
                      <a:pt x="272" y="0"/>
                      <a:pt x="0" y="272"/>
                      <a:pt x="0" y="606"/>
                    </a:cubicBezTo>
                    <a:cubicBezTo>
                      <a:pt x="0" y="941"/>
                      <a:pt x="272" y="1213"/>
                      <a:pt x="606" y="1213"/>
                    </a:cubicBezTo>
                    <a:cubicBezTo>
                      <a:pt x="940" y="1213"/>
                      <a:pt x="1212" y="941"/>
                      <a:pt x="1212" y="606"/>
                    </a:cubicBezTo>
                    <a:cubicBezTo>
                      <a:pt x="1212" y="272"/>
                      <a:pt x="940" y="0"/>
                      <a:pt x="606" y="0"/>
                    </a:cubicBezTo>
                    <a:moveTo>
                      <a:pt x="606" y="1049"/>
                    </a:moveTo>
                    <a:cubicBezTo>
                      <a:pt x="362" y="1049"/>
                      <a:pt x="163" y="850"/>
                      <a:pt x="163" y="606"/>
                    </a:cubicBezTo>
                    <a:cubicBezTo>
                      <a:pt x="163" y="362"/>
                      <a:pt x="362" y="164"/>
                      <a:pt x="606" y="164"/>
                    </a:cubicBezTo>
                    <a:cubicBezTo>
                      <a:pt x="850" y="164"/>
                      <a:pt x="1049" y="362"/>
                      <a:pt x="1049" y="606"/>
                    </a:cubicBezTo>
                    <a:cubicBezTo>
                      <a:pt x="1049" y="850"/>
                      <a:pt x="850" y="1049"/>
                      <a:pt x="606" y="1049"/>
                    </a:cubicBezTo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1018;p102">
                <a:extLst>
                  <a:ext uri="{FF2B5EF4-FFF2-40B4-BE49-F238E27FC236}">
                    <a16:creationId xmlns:a16="http://schemas.microsoft.com/office/drawing/2014/main" id="{881B822F-FC46-4B00-B51E-1AFB4172A789}"/>
                  </a:ext>
                </a:extLst>
              </p:cNvPr>
              <p:cNvSpPr/>
              <p:nvPr/>
            </p:nvSpPr>
            <p:spPr>
              <a:xfrm>
                <a:off x="6017714" y="2912734"/>
                <a:ext cx="1481138" cy="14795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1019;p102">
                <a:extLst>
                  <a:ext uri="{FF2B5EF4-FFF2-40B4-BE49-F238E27FC236}">
                    <a16:creationId xmlns:a16="http://schemas.microsoft.com/office/drawing/2014/main" id="{6AFBACBB-F776-4DFE-AD0C-23C9CD617152}"/>
                  </a:ext>
                </a:extLst>
              </p:cNvPr>
              <p:cNvSpPr/>
              <p:nvPr/>
            </p:nvSpPr>
            <p:spPr>
              <a:xfrm>
                <a:off x="6017714" y="2912734"/>
                <a:ext cx="1481138" cy="147955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885" extrusionOk="0">
                    <a:moveTo>
                      <a:pt x="0" y="442"/>
                    </a:moveTo>
                    <a:cubicBezTo>
                      <a:pt x="0" y="686"/>
                      <a:pt x="199" y="885"/>
                      <a:pt x="443" y="885"/>
                    </a:cubicBezTo>
                    <a:cubicBezTo>
                      <a:pt x="687" y="885"/>
                      <a:pt x="886" y="686"/>
                      <a:pt x="886" y="442"/>
                    </a:cubicBezTo>
                    <a:cubicBezTo>
                      <a:pt x="886" y="198"/>
                      <a:pt x="687" y="0"/>
                      <a:pt x="443" y="0"/>
                    </a:cubicBezTo>
                    <a:cubicBezTo>
                      <a:pt x="0" y="442"/>
                      <a:pt x="0" y="442"/>
                      <a:pt x="0" y="44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1020;p102">
                <a:extLst>
                  <a:ext uri="{FF2B5EF4-FFF2-40B4-BE49-F238E27FC236}">
                    <a16:creationId xmlns:a16="http://schemas.microsoft.com/office/drawing/2014/main" id="{C1A35A87-D7DA-4E2E-817F-1117EFC53830}"/>
                  </a:ext>
                </a:extLst>
              </p:cNvPr>
              <p:cNvSpPr/>
              <p:nvPr/>
            </p:nvSpPr>
            <p:spPr>
              <a:xfrm>
                <a:off x="6017714" y="3650922"/>
                <a:ext cx="1481138" cy="763588"/>
              </a:xfrm>
              <a:custGeom>
                <a:avLst/>
                <a:gdLst/>
                <a:ahLst/>
                <a:cxnLst/>
                <a:rect l="l" t="t" r="r" b="b"/>
                <a:pathLst>
                  <a:path w="886" h="456" extrusionOk="0">
                    <a:moveTo>
                      <a:pt x="0" y="0"/>
                    </a:moveTo>
                    <a:cubicBezTo>
                      <a:pt x="0" y="0"/>
                      <a:pt x="1" y="6"/>
                      <a:pt x="2" y="16"/>
                    </a:cubicBezTo>
                    <a:cubicBezTo>
                      <a:pt x="2" y="21"/>
                      <a:pt x="3" y="27"/>
                      <a:pt x="3" y="35"/>
                    </a:cubicBezTo>
                    <a:cubicBezTo>
                      <a:pt x="4" y="38"/>
                      <a:pt x="4" y="42"/>
                      <a:pt x="5" y="46"/>
                    </a:cubicBezTo>
                    <a:cubicBezTo>
                      <a:pt x="6" y="51"/>
                      <a:pt x="6" y="55"/>
                      <a:pt x="7" y="60"/>
                    </a:cubicBezTo>
                    <a:cubicBezTo>
                      <a:pt x="10" y="78"/>
                      <a:pt x="15" y="101"/>
                      <a:pt x="24" y="126"/>
                    </a:cubicBezTo>
                    <a:cubicBezTo>
                      <a:pt x="32" y="150"/>
                      <a:pt x="44" y="178"/>
                      <a:pt x="59" y="205"/>
                    </a:cubicBezTo>
                    <a:cubicBezTo>
                      <a:pt x="75" y="233"/>
                      <a:pt x="96" y="261"/>
                      <a:pt x="120" y="288"/>
                    </a:cubicBezTo>
                    <a:cubicBezTo>
                      <a:pt x="133" y="302"/>
                      <a:pt x="146" y="315"/>
                      <a:pt x="161" y="327"/>
                    </a:cubicBezTo>
                    <a:cubicBezTo>
                      <a:pt x="168" y="333"/>
                      <a:pt x="176" y="339"/>
                      <a:pt x="184" y="345"/>
                    </a:cubicBezTo>
                    <a:cubicBezTo>
                      <a:pt x="188" y="348"/>
                      <a:pt x="192" y="351"/>
                      <a:pt x="196" y="353"/>
                    </a:cubicBezTo>
                    <a:cubicBezTo>
                      <a:pt x="200" y="356"/>
                      <a:pt x="204" y="359"/>
                      <a:pt x="208" y="362"/>
                    </a:cubicBezTo>
                    <a:cubicBezTo>
                      <a:pt x="241" y="383"/>
                      <a:pt x="279" y="400"/>
                      <a:pt x="319" y="412"/>
                    </a:cubicBezTo>
                    <a:cubicBezTo>
                      <a:pt x="339" y="418"/>
                      <a:pt x="359" y="422"/>
                      <a:pt x="380" y="425"/>
                    </a:cubicBezTo>
                    <a:cubicBezTo>
                      <a:pt x="401" y="428"/>
                      <a:pt x="422" y="430"/>
                      <a:pt x="443" y="430"/>
                    </a:cubicBezTo>
                    <a:cubicBezTo>
                      <a:pt x="453" y="430"/>
                      <a:pt x="465" y="430"/>
                      <a:pt x="475" y="429"/>
                    </a:cubicBezTo>
                    <a:cubicBezTo>
                      <a:pt x="485" y="428"/>
                      <a:pt x="496" y="427"/>
                      <a:pt x="506" y="425"/>
                    </a:cubicBezTo>
                    <a:cubicBezTo>
                      <a:pt x="527" y="422"/>
                      <a:pt x="547" y="418"/>
                      <a:pt x="567" y="412"/>
                    </a:cubicBezTo>
                    <a:cubicBezTo>
                      <a:pt x="607" y="400"/>
                      <a:pt x="645" y="383"/>
                      <a:pt x="678" y="362"/>
                    </a:cubicBezTo>
                    <a:cubicBezTo>
                      <a:pt x="682" y="359"/>
                      <a:pt x="686" y="356"/>
                      <a:pt x="690" y="353"/>
                    </a:cubicBezTo>
                    <a:cubicBezTo>
                      <a:pt x="694" y="351"/>
                      <a:pt x="698" y="348"/>
                      <a:pt x="702" y="345"/>
                    </a:cubicBezTo>
                    <a:cubicBezTo>
                      <a:pt x="710" y="339"/>
                      <a:pt x="718" y="333"/>
                      <a:pt x="725" y="327"/>
                    </a:cubicBezTo>
                    <a:cubicBezTo>
                      <a:pt x="740" y="315"/>
                      <a:pt x="753" y="302"/>
                      <a:pt x="766" y="288"/>
                    </a:cubicBezTo>
                    <a:cubicBezTo>
                      <a:pt x="790" y="261"/>
                      <a:pt x="811" y="233"/>
                      <a:pt x="827" y="205"/>
                    </a:cubicBezTo>
                    <a:cubicBezTo>
                      <a:pt x="842" y="178"/>
                      <a:pt x="854" y="150"/>
                      <a:pt x="862" y="126"/>
                    </a:cubicBezTo>
                    <a:cubicBezTo>
                      <a:pt x="871" y="101"/>
                      <a:pt x="876" y="78"/>
                      <a:pt x="879" y="60"/>
                    </a:cubicBezTo>
                    <a:cubicBezTo>
                      <a:pt x="880" y="55"/>
                      <a:pt x="880" y="51"/>
                      <a:pt x="881" y="46"/>
                    </a:cubicBezTo>
                    <a:cubicBezTo>
                      <a:pt x="882" y="42"/>
                      <a:pt x="882" y="38"/>
                      <a:pt x="883" y="35"/>
                    </a:cubicBezTo>
                    <a:cubicBezTo>
                      <a:pt x="883" y="27"/>
                      <a:pt x="884" y="21"/>
                      <a:pt x="884" y="16"/>
                    </a:cubicBezTo>
                    <a:cubicBezTo>
                      <a:pt x="885" y="6"/>
                      <a:pt x="886" y="0"/>
                      <a:pt x="886" y="0"/>
                    </a:cubicBezTo>
                    <a:cubicBezTo>
                      <a:pt x="886" y="0"/>
                      <a:pt x="886" y="6"/>
                      <a:pt x="886" y="16"/>
                    </a:cubicBezTo>
                    <a:cubicBezTo>
                      <a:pt x="886" y="21"/>
                      <a:pt x="886" y="27"/>
                      <a:pt x="886" y="35"/>
                    </a:cubicBezTo>
                    <a:cubicBezTo>
                      <a:pt x="886" y="39"/>
                      <a:pt x="885" y="43"/>
                      <a:pt x="885" y="47"/>
                    </a:cubicBezTo>
                    <a:cubicBezTo>
                      <a:pt x="885" y="51"/>
                      <a:pt x="884" y="56"/>
                      <a:pt x="884" y="60"/>
                    </a:cubicBezTo>
                    <a:cubicBezTo>
                      <a:pt x="882" y="79"/>
                      <a:pt x="879" y="103"/>
                      <a:pt x="872" y="128"/>
                    </a:cubicBezTo>
                    <a:cubicBezTo>
                      <a:pt x="865" y="154"/>
                      <a:pt x="855" y="183"/>
                      <a:pt x="840" y="213"/>
                    </a:cubicBezTo>
                    <a:cubicBezTo>
                      <a:pt x="825" y="242"/>
                      <a:pt x="805" y="273"/>
                      <a:pt x="780" y="301"/>
                    </a:cubicBezTo>
                    <a:cubicBezTo>
                      <a:pt x="768" y="316"/>
                      <a:pt x="754" y="330"/>
                      <a:pt x="739" y="343"/>
                    </a:cubicBezTo>
                    <a:cubicBezTo>
                      <a:pt x="724" y="357"/>
                      <a:pt x="708" y="369"/>
                      <a:pt x="690" y="381"/>
                    </a:cubicBezTo>
                    <a:cubicBezTo>
                      <a:pt x="656" y="404"/>
                      <a:pt x="617" y="423"/>
                      <a:pt x="574" y="436"/>
                    </a:cubicBezTo>
                    <a:cubicBezTo>
                      <a:pt x="553" y="443"/>
                      <a:pt x="532" y="447"/>
                      <a:pt x="510" y="451"/>
                    </a:cubicBezTo>
                    <a:cubicBezTo>
                      <a:pt x="499" y="452"/>
                      <a:pt x="488" y="454"/>
                      <a:pt x="476" y="455"/>
                    </a:cubicBezTo>
                    <a:cubicBezTo>
                      <a:pt x="465" y="456"/>
                      <a:pt x="455" y="456"/>
                      <a:pt x="443" y="456"/>
                    </a:cubicBezTo>
                    <a:cubicBezTo>
                      <a:pt x="421" y="456"/>
                      <a:pt x="398" y="454"/>
                      <a:pt x="376" y="451"/>
                    </a:cubicBezTo>
                    <a:cubicBezTo>
                      <a:pt x="354" y="447"/>
                      <a:pt x="333" y="443"/>
                      <a:pt x="312" y="436"/>
                    </a:cubicBezTo>
                    <a:cubicBezTo>
                      <a:pt x="269" y="423"/>
                      <a:pt x="230" y="404"/>
                      <a:pt x="196" y="381"/>
                    </a:cubicBezTo>
                    <a:cubicBezTo>
                      <a:pt x="178" y="369"/>
                      <a:pt x="162" y="357"/>
                      <a:pt x="147" y="343"/>
                    </a:cubicBezTo>
                    <a:cubicBezTo>
                      <a:pt x="132" y="330"/>
                      <a:pt x="118" y="316"/>
                      <a:pt x="106" y="301"/>
                    </a:cubicBezTo>
                    <a:cubicBezTo>
                      <a:pt x="81" y="273"/>
                      <a:pt x="61" y="242"/>
                      <a:pt x="46" y="213"/>
                    </a:cubicBezTo>
                    <a:cubicBezTo>
                      <a:pt x="31" y="183"/>
                      <a:pt x="21" y="154"/>
                      <a:pt x="14" y="128"/>
                    </a:cubicBezTo>
                    <a:cubicBezTo>
                      <a:pt x="7" y="103"/>
                      <a:pt x="4" y="79"/>
                      <a:pt x="2" y="60"/>
                    </a:cubicBezTo>
                    <a:cubicBezTo>
                      <a:pt x="2" y="56"/>
                      <a:pt x="1" y="51"/>
                      <a:pt x="1" y="47"/>
                    </a:cubicBezTo>
                    <a:cubicBezTo>
                      <a:pt x="1" y="43"/>
                      <a:pt x="0" y="39"/>
                      <a:pt x="0" y="35"/>
                    </a:cubicBezTo>
                    <a:cubicBezTo>
                      <a:pt x="0" y="27"/>
                      <a:pt x="0" y="21"/>
                      <a:pt x="0" y="16"/>
                    </a:cubicBezTo>
                    <a:cubicBezTo>
                      <a:pt x="0" y="6"/>
                      <a:pt x="0" y="0"/>
                      <a:pt x="0" y="0"/>
                    </a:cubicBezTo>
                  </a:path>
                </a:pathLst>
              </a:custGeom>
              <a:solidFill>
                <a:srgbClr val="C676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1021;p102">
                <a:extLst>
                  <a:ext uri="{FF2B5EF4-FFF2-40B4-BE49-F238E27FC236}">
                    <a16:creationId xmlns:a16="http://schemas.microsoft.com/office/drawing/2014/main" id="{8F152F7C-99DD-4554-9446-E21C7B8DC38C}"/>
                  </a:ext>
                </a:extLst>
              </p:cNvPr>
              <p:cNvSpPr/>
              <p:nvPr/>
            </p:nvSpPr>
            <p:spPr>
              <a:xfrm>
                <a:off x="6292351" y="3185784"/>
                <a:ext cx="931863" cy="931863"/>
              </a:xfrm>
              <a:prstGeom prst="ellipse">
                <a:avLst/>
              </a:prstGeom>
              <a:solidFill>
                <a:srgbClr val="EB1C2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1022;p102">
                <a:extLst>
                  <a:ext uri="{FF2B5EF4-FFF2-40B4-BE49-F238E27FC236}">
                    <a16:creationId xmlns:a16="http://schemas.microsoft.com/office/drawing/2014/main" id="{7EA5E645-2500-4EB2-86D2-9440CA82AF16}"/>
                  </a:ext>
                </a:extLst>
              </p:cNvPr>
              <p:cNvSpPr/>
              <p:nvPr/>
            </p:nvSpPr>
            <p:spPr>
              <a:xfrm>
                <a:off x="6292351" y="3185784"/>
                <a:ext cx="931863" cy="931863"/>
              </a:xfrm>
              <a:custGeom>
                <a:avLst/>
                <a:gdLst/>
                <a:ahLst/>
                <a:cxnLst/>
                <a:rect l="l" t="t" r="r" b="b"/>
                <a:pathLst>
                  <a:path w="558" h="557" extrusionOk="0">
                    <a:moveTo>
                      <a:pt x="279" y="0"/>
                    </a:moveTo>
                    <a:cubicBezTo>
                      <a:pt x="125" y="0"/>
                      <a:pt x="0" y="124"/>
                      <a:pt x="0" y="278"/>
                    </a:cubicBezTo>
                    <a:cubicBezTo>
                      <a:pt x="0" y="432"/>
                      <a:pt x="125" y="557"/>
                      <a:pt x="279" y="557"/>
                    </a:cubicBezTo>
                    <a:cubicBezTo>
                      <a:pt x="433" y="557"/>
                      <a:pt x="558" y="432"/>
                      <a:pt x="558" y="278"/>
                    </a:cubicBezTo>
                    <a:cubicBezTo>
                      <a:pt x="558" y="124"/>
                      <a:pt x="433" y="0"/>
                      <a:pt x="279" y="0"/>
                    </a:cubicBezTo>
                    <a:moveTo>
                      <a:pt x="279" y="435"/>
                    </a:moveTo>
                    <a:cubicBezTo>
                      <a:pt x="192" y="435"/>
                      <a:pt x="122" y="365"/>
                      <a:pt x="122" y="278"/>
                    </a:cubicBezTo>
                    <a:cubicBezTo>
                      <a:pt x="122" y="192"/>
                      <a:pt x="192" y="122"/>
                      <a:pt x="279" y="122"/>
                    </a:cubicBezTo>
                    <a:cubicBezTo>
                      <a:pt x="366" y="122"/>
                      <a:pt x="436" y="192"/>
                      <a:pt x="436" y="278"/>
                    </a:cubicBezTo>
                    <a:cubicBezTo>
                      <a:pt x="436" y="365"/>
                      <a:pt x="366" y="435"/>
                      <a:pt x="279" y="435"/>
                    </a:cubicBezTo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1023;p102">
                <a:extLst>
                  <a:ext uri="{FF2B5EF4-FFF2-40B4-BE49-F238E27FC236}">
                    <a16:creationId xmlns:a16="http://schemas.microsoft.com/office/drawing/2014/main" id="{9F7D3E9D-8DAB-438C-8381-D8B4E9C9A5A7}"/>
                  </a:ext>
                </a:extLst>
              </p:cNvPr>
              <p:cNvSpPr/>
              <p:nvPr/>
            </p:nvSpPr>
            <p:spPr>
              <a:xfrm>
                <a:off x="6495551" y="3390572"/>
                <a:ext cx="525463" cy="523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1024;p102">
                <a:extLst>
                  <a:ext uri="{FF2B5EF4-FFF2-40B4-BE49-F238E27FC236}">
                    <a16:creationId xmlns:a16="http://schemas.microsoft.com/office/drawing/2014/main" id="{10FCBA25-4BF1-4EDD-B41C-96D4BA5007F1}"/>
                  </a:ext>
                </a:extLst>
              </p:cNvPr>
              <p:cNvSpPr/>
              <p:nvPr/>
            </p:nvSpPr>
            <p:spPr>
              <a:xfrm>
                <a:off x="6493964" y="3650922"/>
                <a:ext cx="528638" cy="284163"/>
              </a:xfrm>
              <a:custGeom>
                <a:avLst/>
                <a:gdLst/>
                <a:ahLst/>
                <a:cxnLst/>
                <a:rect l="l" t="t" r="r" b="b"/>
                <a:pathLst>
                  <a:path w="316" h="170" extrusionOk="0">
                    <a:moveTo>
                      <a:pt x="315" y="0"/>
                    </a:moveTo>
                    <a:cubicBezTo>
                      <a:pt x="315" y="0"/>
                      <a:pt x="315" y="2"/>
                      <a:pt x="315" y="6"/>
                    </a:cubicBezTo>
                    <a:cubicBezTo>
                      <a:pt x="316" y="8"/>
                      <a:pt x="316" y="10"/>
                      <a:pt x="316" y="13"/>
                    </a:cubicBezTo>
                    <a:cubicBezTo>
                      <a:pt x="316" y="14"/>
                      <a:pt x="316" y="15"/>
                      <a:pt x="316" y="17"/>
                    </a:cubicBezTo>
                    <a:cubicBezTo>
                      <a:pt x="316" y="18"/>
                      <a:pt x="316" y="20"/>
                      <a:pt x="316" y="22"/>
                    </a:cubicBezTo>
                    <a:cubicBezTo>
                      <a:pt x="316" y="25"/>
                      <a:pt x="316" y="29"/>
                      <a:pt x="315" y="33"/>
                    </a:cubicBezTo>
                    <a:cubicBezTo>
                      <a:pt x="315" y="37"/>
                      <a:pt x="314" y="42"/>
                      <a:pt x="313" y="47"/>
                    </a:cubicBezTo>
                    <a:cubicBezTo>
                      <a:pt x="312" y="52"/>
                      <a:pt x="311" y="56"/>
                      <a:pt x="309" y="62"/>
                    </a:cubicBezTo>
                    <a:cubicBezTo>
                      <a:pt x="308" y="67"/>
                      <a:pt x="305" y="72"/>
                      <a:pt x="303" y="78"/>
                    </a:cubicBezTo>
                    <a:cubicBezTo>
                      <a:pt x="300" y="83"/>
                      <a:pt x="297" y="89"/>
                      <a:pt x="294" y="95"/>
                    </a:cubicBezTo>
                    <a:cubicBezTo>
                      <a:pt x="290" y="100"/>
                      <a:pt x="287" y="106"/>
                      <a:pt x="282" y="111"/>
                    </a:cubicBezTo>
                    <a:cubicBezTo>
                      <a:pt x="274" y="122"/>
                      <a:pt x="262" y="133"/>
                      <a:pt x="250" y="142"/>
                    </a:cubicBezTo>
                    <a:cubicBezTo>
                      <a:pt x="237" y="150"/>
                      <a:pt x="223" y="158"/>
                      <a:pt x="207" y="163"/>
                    </a:cubicBezTo>
                    <a:cubicBezTo>
                      <a:pt x="191" y="168"/>
                      <a:pt x="175" y="170"/>
                      <a:pt x="158" y="170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42" y="170"/>
                      <a:pt x="138" y="169"/>
                      <a:pt x="133" y="168"/>
                    </a:cubicBezTo>
                    <a:cubicBezTo>
                      <a:pt x="125" y="167"/>
                      <a:pt x="117" y="165"/>
                      <a:pt x="109" y="163"/>
                    </a:cubicBezTo>
                    <a:cubicBezTo>
                      <a:pt x="93" y="158"/>
                      <a:pt x="79" y="150"/>
                      <a:pt x="66" y="142"/>
                    </a:cubicBezTo>
                    <a:cubicBezTo>
                      <a:pt x="54" y="133"/>
                      <a:pt x="42" y="123"/>
                      <a:pt x="34" y="111"/>
                    </a:cubicBezTo>
                    <a:cubicBezTo>
                      <a:pt x="29" y="106"/>
                      <a:pt x="25" y="100"/>
                      <a:pt x="22" y="95"/>
                    </a:cubicBezTo>
                    <a:cubicBezTo>
                      <a:pt x="18" y="89"/>
                      <a:pt x="16" y="83"/>
                      <a:pt x="13" y="78"/>
                    </a:cubicBezTo>
                    <a:cubicBezTo>
                      <a:pt x="11" y="72"/>
                      <a:pt x="8" y="67"/>
                      <a:pt x="7" y="62"/>
                    </a:cubicBezTo>
                    <a:cubicBezTo>
                      <a:pt x="5" y="56"/>
                      <a:pt x="4" y="52"/>
                      <a:pt x="3" y="47"/>
                    </a:cubicBezTo>
                    <a:cubicBezTo>
                      <a:pt x="2" y="42"/>
                      <a:pt x="1" y="37"/>
                      <a:pt x="1" y="33"/>
                    </a:cubicBezTo>
                    <a:cubicBezTo>
                      <a:pt x="0" y="29"/>
                      <a:pt x="0" y="25"/>
                      <a:pt x="0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0" y="16"/>
                      <a:pt x="0" y="14"/>
                      <a:pt x="0" y="13"/>
                    </a:cubicBezTo>
                    <a:cubicBezTo>
                      <a:pt x="0" y="10"/>
                      <a:pt x="0" y="8"/>
                      <a:pt x="1" y="6"/>
                    </a:cubicBezTo>
                    <a:cubicBezTo>
                      <a:pt x="1" y="2"/>
                      <a:pt x="1" y="0"/>
                      <a:pt x="1" y="0"/>
                    </a:cubicBezTo>
                    <a:cubicBezTo>
                      <a:pt x="1" y="0"/>
                      <a:pt x="1" y="2"/>
                      <a:pt x="2" y="6"/>
                    </a:cubicBezTo>
                    <a:cubicBezTo>
                      <a:pt x="3" y="10"/>
                      <a:pt x="3" y="15"/>
                      <a:pt x="5" y="21"/>
                    </a:cubicBezTo>
                    <a:cubicBezTo>
                      <a:pt x="6" y="24"/>
                      <a:pt x="7" y="28"/>
                      <a:pt x="8" y="32"/>
                    </a:cubicBezTo>
                    <a:cubicBezTo>
                      <a:pt x="10" y="36"/>
                      <a:pt x="11" y="40"/>
                      <a:pt x="12" y="44"/>
                    </a:cubicBezTo>
                    <a:cubicBezTo>
                      <a:pt x="14" y="48"/>
                      <a:pt x="16" y="52"/>
                      <a:pt x="18" y="57"/>
                    </a:cubicBezTo>
                    <a:cubicBezTo>
                      <a:pt x="21" y="62"/>
                      <a:pt x="24" y="66"/>
                      <a:pt x="26" y="71"/>
                    </a:cubicBezTo>
                    <a:cubicBezTo>
                      <a:pt x="32" y="80"/>
                      <a:pt x="39" y="90"/>
                      <a:pt x="48" y="98"/>
                    </a:cubicBezTo>
                    <a:cubicBezTo>
                      <a:pt x="57" y="107"/>
                      <a:pt x="68" y="115"/>
                      <a:pt x="79" y="122"/>
                    </a:cubicBezTo>
                    <a:cubicBezTo>
                      <a:pt x="90" y="129"/>
                      <a:pt x="103" y="134"/>
                      <a:pt x="116" y="139"/>
                    </a:cubicBezTo>
                    <a:cubicBezTo>
                      <a:pt x="123" y="140"/>
                      <a:pt x="130" y="142"/>
                      <a:pt x="137" y="143"/>
                    </a:cubicBezTo>
                    <a:cubicBezTo>
                      <a:pt x="140" y="143"/>
                      <a:pt x="143" y="144"/>
                      <a:pt x="147" y="144"/>
                    </a:cubicBezTo>
                    <a:cubicBezTo>
                      <a:pt x="158" y="144"/>
                      <a:pt x="158" y="144"/>
                      <a:pt x="158" y="144"/>
                    </a:cubicBezTo>
                    <a:cubicBezTo>
                      <a:pt x="172" y="144"/>
                      <a:pt x="186" y="142"/>
                      <a:pt x="200" y="139"/>
                    </a:cubicBezTo>
                    <a:cubicBezTo>
                      <a:pt x="213" y="134"/>
                      <a:pt x="226" y="129"/>
                      <a:pt x="237" y="122"/>
                    </a:cubicBezTo>
                    <a:cubicBezTo>
                      <a:pt x="248" y="115"/>
                      <a:pt x="259" y="107"/>
                      <a:pt x="268" y="98"/>
                    </a:cubicBezTo>
                    <a:cubicBezTo>
                      <a:pt x="277" y="90"/>
                      <a:pt x="284" y="80"/>
                      <a:pt x="290" y="71"/>
                    </a:cubicBezTo>
                    <a:cubicBezTo>
                      <a:pt x="292" y="66"/>
                      <a:pt x="295" y="62"/>
                      <a:pt x="298" y="57"/>
                    </a:cubicBezTo>
                    <a:cubicBezTo>
                      <a:pt x="300" y="52"/>
                      <a:pt x="302" y="48"/>
                      <a:pt x="304" y="44"/>
                    </a:cubicBezTo>
                    <a:cubicBezTo>
                      <a:pt x="305" y="40"/>
                      <a:pt x="306" y="36"/>
                      <a:pt x="308" y="32"/>
                    </a:cubicBezTo>
                    <a:cubicBezTo>
                      <a:pt x="309" y="28"/>
                      <a:pt x="310" y="24"/>
                      <a:pt x="311" y="21"/>
                    </a:cubicBezTo>
                    <a:cubicBezTo>
                      <a:pt x="313" y="15"/>
                      <a:pt x="313" y="9"/>
                      <a:pt x="314" y="6"/>
                    </a:cubicBezTo>
                    <a:cubicBezTo>
                      <a:pt x="315" y="2"/>
                      <a:pt x="315" y="0"/>
                      <a:pt x="315" y="0"/>
                    </a:cubicBezTo>
                  </a:path>
                </a:pathLst>
              </a:custGeom>
              <a:solidFill>
                <a:srgbClr val="C676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1025;p102">
                <a:extLst>
                  <a:ext uri="{FF2B5EF4-FFF2-40B4-BE49-F238E27FC236}">
                    <a16:creationId xmlns:a16="http://schemas.microsoft.com/office/drawing/2014/main" id="{FC729E96-4D3C-4810-8538-C85B9CA81F90}"/>
                  </a:ext>
                </a:extLst>
              </p:cNvPr>
              <p:cNvSpPr/>
              <p:nvPr/>
            </p:nvSpPr>
            <p:spPr>
              <a:xfrm>
                <a:off x="5470026" y="3650922"/>
                <a:ext cx="2576513" cy="1311275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784" extrusionOk="0">
                    <a:moveTo>
                      <a:pt x="0" y="0"/>
                    </a:moveTo>
                    <a:cubicBezTo>
                      <a:pt x="0" y="0"/>
                      <a:pt x="0" y="10"/>
                      <a:pt x="1" y="28"/>
                    </a:cubicBezTo>
                    <a:cubicBezTo>
                      <a:pt x="2" y="32"/>
                      <a:pt x="2" y="37"/>
                      <a:pt x="2" y="42"/>
                    </a:cubicBezTo>
                    <a:cubicBezTo>
                      <a:pt x="3" y="48"/>
                      <a:pt x="3" y="54"/>
                      <a:pt x="4" y="60"/>
                    </a:cubicBezTo>
                    <a:cubicBezTo>
                      <a:pt x="5" y="66"/>
                      <a:pt x="5" y="73"/>
                      <a:pt x="6" y="81"/>
                    </a:cubicBezTo>
                    <a:cubicBezTo>
                      <a:pt x="7" y="88"/>
                      <a:pt x="8" y="96"/>
                      <a:pt x="10" y="104"/>
                    </a:cubicBezTo>
                    <a:cubicBezTo>
                      <a:pt x="10" y="108"/>
                      <a:pt x="11" y="112"/>
                      <a:pt x="11" y="116"/>
                    </a:cubicBezTo>
                    <a:cubicBezTo>
                      <a:pt x="12" y="121"/>
                      <a:pt x="13" y="125"/>
                      <a:pt x="14" y="129"/>
                    </a:cubicBezTo>
                    <a:cubicBezTo>
                      <a:pt x="16" y="138"/>
                      <a:pt x="17" y="148"/>
                      <a:pt x="20" y="157"/>
                    </a:cubicBezTo>
                    <a:cubicBezTo>
                      <a:pt x="22" y="167"/>
                      <a:pt x="25" y="177"/>
                      <a:pt x="27" y="187"/>
                    </a:cubicBezTo>
                    <a:cubicBezTo>
                      <a:pt x="30" y="198"/>
                      <a:pt x="33" y="208"/>
                      <a:pt x="37" y="219"/>
                    </a:cubicBezTo>
                    <a:cubicBezTo>
                      <a:pt x="51" y="263"/>
                      <a:pt x="70" y="311"/>
                      <a:pt x="98" y="360"/>
                    </a:cubicBezTo>
                    <a:cubicBezTo>
                      <a:pt x="125" y="409"/>
                      <a:pt x="160" y="459"/>
                      <a:pt x="203" y="506"/>
                    </a:cubicBezTo>
                    <a:cubicBezTo>
                      <a:pt x="225" y="530"/>
                      <a:pt x="248" y="553"/>
                      <a:pt x="274" y="575"/>
                    </a:cubicBezTo>
                    <a:cubicBezTo>
                      <a:pt x="287" y="586"/>
                      <a:pt x="300" y="596"/>
                      <a:pt x="314" y="607"/>
                    </a:cubicBezTo>
                    <a:cubicBezTo>
                      <a:pt x="321" y="612"/>
                      <a:pt x="328" y="617"/>
                      <a:pt x="335" y="622"/>
                    </a:cubicBezTo>
                    <a:cubicBezTo>
                      <a:pt x="346" y="629"/>
                      <a:pt x="346" y="629"/>
                      <a:pt x="346" y="629"/>
                    </a:cubicBezTo>
                    <a:cubicBezTo>
                      <a:pt x="357" y="636"/>
                      <a:pt x="357" y="636"/>
                      <a:pt x="357" y="636"/>
                    </a:cubicBezTo>
                    <a:cubicBezTo>
                      <a:pt x="415" y="674"/>
                      <a:pt x="481" y="704"/>
                      <a:pt x="551" y="726"/>
                    </a:cubicBezTo>
                    <a:cubicBezTo>
                      <a:pt x="586" y="736"/>
                      <a:pt x="622" y="744"/>
                      <a:pt x="659" y="750"/>
                    </a:cubicBezTo>
                    <a:cubicBezTo>
                      <a:pt x="696" y="755"/>
                      <a:pt x="733" y="757"/>
                      <a:pt x="770" y="758"/>
                    </a:cubicBezTo>
                    <a:cubicBezTo>
                      <a:pt x="808" y="757"/>
                      <a:pt x="844" y="755"/>
                      <a:pt x="881" y="750"/>
                    </a:cubicBezTo>
                    <a:cubicBezTo>
                      <a:pt x="918" y="744"/>
                      <a:pt x="954" y="736"/>
                      <a:pt x="989" y="726"/>
                    </a:cubicBezTo>
                    <a:cubicBezTo>
                      <a:pt x="1059" y="704"/>
                      <a:pt x="1125" y="674"/>
                      <a:pt x="1183" y="636"/>
                    </a:cubicBezTo>
                    <a:cubicBezTo>
                      <a:pt x="1194" y="629"/>
                      <a:pt x="1194" y="629"/>
                      <a:pt x="1194" y="629"/>
                    </a:cubicBezTo>
                    <a:cubicBezTo>
                      <a:pt x="1205" y="622"/>
                      <a:pt x="1205" y="622"/>
                      <a:pt x="1205" y="622"/>
                    </a:cubicBezTo>
                    <a:cubicBezTo>
                      <a:pt x="1212" y="617"/>
                      <a:pt x="1219" y="612"/>
                      <a:pt x="1226" y="607"/>
                    </a:cubicBezTo>
                    <a:cubicBezTo>
                      <a:pt x="1240" y="596"/>
                      <a:pt x="1253" y="586"/>
                      <a:pt x="1266" y="575"/>
                    </a:cubicBezTo>
                    <a:cubicBezTo>
                      <a:pt x="1292" y="553"/>
                      <a:pt x="1315" y="530"/>
                      <a:pt x="1337" y="506"/>
                    </a:cubicBezTo>
                    <a:cubicBezTo>
                      <a:pt x="1380" y="459"/>
                      <a:pt x="1415" y="409"/>
                      <a:pt x="1442" y="360"/>
                    </a:cubicBezTo>
                    <a:cubicBezTo>
                      <a:pt x="1470" y="311"/>
                      <a:pt x="1489" y="263"/>
                      <a:pt x="1503" y="219"/>
                    </a:cubicBezTo>
                    <a:cubicBezTo>
                      <a:pt x="1507" y="208"/>
                      <a:pt x="1510" y="198"/>
                      <a:pt x="1513" y="187"/>
                    </a:cubicBezTo>
                    <a:cubicBezTo>
                      <a:pt x="1515" y="177"/>
                      <a:pt x="1518" y="167"/>
                      <a:pt x="1520" y="157"/>
                    </a:cubicBezTo>
                    <a:cubicBezTo>
                      <a:pt x="1523" y="148"/>
                      <a:pt x="1524" y="138"/>
                      <a:pt x="1526" y="129"/>
                    </a:cubicBezTo>
                    <a:cubicBezTo>
                      <a:pt x="1527" y="125"/>
                      <a:pt x="1528" y="121"/>
                      <a:pt x="1529" y="116"/>
                    </a:cubicBezTo>
                    <a:cubicBezTo>
                      <a:pt x="1529" y="112"/>
                      <a:pt x="1530" y="108"/>
                      <a:pt x="1530" y="104"/>
                    </a:cubicBezTo>
                    <a:cubicBezTo>
                      <a:pt x="1532" y="96"/>
                      <a:pt x="1533" y="88"/>
                      <a:pt x="1534" y="81"/>
                    </a:cubicBezTo>
                    <a:cubicBezTo>
                      <a:pt x="1535" y="73"/>
                      <a:pt x="1535" y="66"/>
                      <a:pt x="1536" y="60"/>
                    </a:cubicBezTo>
                    <a:cubicBezTo>
                      <a:pt x="1537" y="54"/>
                      <a:pt x="1537" y="48"/>
                      <a:pt x="1538" y="42"/>
                    </a:cubicBezTo>
                    <a:cubicBezTo>
                      <a:pt x="1538" y="37"/>
                      <a:pt x="1538" y="32"/>
                      <a:pt x="1539" y="28"/>
                    </a:cubicBezTo>
                    <a:cubicBezTo>
                      <a:pt x="1540" y="10"/>
                      <a:pt x="1540" y="0"/>
                      <a:pt x="1540" y="0"/>
                    </a:cubicBezTo>
                    <a:cubicBezTo>
                      <a:pt x="1540" y="0"/>
                      <a:pt x="1540" y="10"/>
                      <a:pt x="1540" y="28"/>
                    </a:cubicBezTo>
                    <a:cubicBezTo>
                      <a:pt x="1540" y="32"/>
                      <a:pt x="1540" y="37"/>
                      <a:pt x="1540" y="42"/>
                    </a:cubicBezTo>
                    <a:cubicBezTo>
                      <a:pt x="1540" y="48"/>
                      <a:pt x="1540" y="54"/>
                      <a:pt x="1539" y="60"/>
                    </a:cubicBezTo>
                    <a:cubicBezTo>
                      <a:pt x="1539" y="67"/>
                      <a:pt x="1539" y="74"/>
                      <a:pt x="1538" y="81"/>
                    </a:cubicBezTo>
                    <a:cubicBezTo>
                      <a:pt x="1537" y="88"/>
                      <a:pt x="1536" y="96"/>
                      <a:pt x="1536" y="104"/>
                    </a:cubicBezTo>
                    <a:cubicBezTo>
                      <a:pt x="1535" y="109"/>
                      <a:pt x="1535" y="113"/>
                      <a:pt x="1534" y="117"/>
                    </a:cubicBezTo>
                    <a:cubicBezTo>
                      <a:pt x="1533" y="121"/>
                      <a:pt x="1533" y="126"/>
                      <a:pt x="1532" y="130"/>
                    </a:cubicBezTo>
                    <a:cubicBezTo>
                      <a:pt x="1531" y="139"/>
                      <a:pt x="1529" y="149"/>
                      <a:pt x="1527" y="159"/>
                    </a:cubicBezTo>
                    <a:cubicBezTo>
                      <a:pt x="1525" y="169"/>
                      <a:pt x="1523" y="179"/>
                      <a:pt x="1521" y="189"/>
                    </a:cubicBezTo>
                    <a:cubicBezTo>
                      <a:pt x="1519" y="200"/>
                      <a:pt x="1515" y="211"/>
                      <a:pt x="1513" y="222"/>
                    </a:cubicBezTo>
                    <a:cubicBezTo>
                      <a:pt x="1500" y="267"/>
                      <a:pt x="1482" y="316"/>
                      <a:pt x="1456" y="367"/>
                    </a:cubicBezTo>
                    <a:cubicBezTo>
                      <a:pt x="1430" y="418"/>
                      <a:pt x="1395" y="470"/>
                      <a:pt x="1352" y="519"/>
                    </a:cubicBezTo>
                    <a:cubicBezTo>
                      <a:pt x="1330" y="544"/>
                      <a:pt x="1306" y="568"/>
                      <a:pt x="1280" y="591"/>
                    </a:cubicBezTo>
                    <a:cubicBezTo>
                      <a:pt x="1267" y="603"/>
                      <a:pt x="1253" y="613"/>
                      <a:pt x="1240" y="624"/>
                    </a:cubicBezTo>
                    <a:cubicBezTo>
                      <a:pt x="1233" y="630"/>
                      <a:pt x="1225" y="635"/>
                      <a:pt x="1218" y="640"/>
                    </a:cubicBezTo>
                    <a:cubicBezTo>
                      <a:pt x="1207" y="648"/>
                      <a:pt x="1207" y="648"/>
                      <a:pt x="1207" y="648"/>
                    </a:cubicBezTo>
                    <a:cubicBezTo>
                      <a:pt x="1196" y="655"/>
                      <a:pt x="1196" y="655"/>
                      <a:pt x="1196" y="655"/>
                    </a:cubicBezTo>
                    <a:cubicBezTo>
                      <a:pt x="1136" y="695"/>
                      <a:pt x="1068" y="728"/>
                      <a:pt x="996" y="750"/>
                    </a:cubicBezTo>
                    <a:cubicBezTo>
                      <a:pt x="960" y="761"/>
                      <a:pt x="923" y="769"/>
                      <a:pt x="885" y="775"/>
                    </a:cubicBezTo>
                    <a:cubicBezTo>
                      <a:pt x="847" y="781"/>
                      <a:pt x="808" y="783"/>
                      <a:pt x="770" y="784"/>
                    </a:cubicBezTo>
                    <a:cubicBezTo>
                      <a:pt x="741" y="783"/>
                      <a:pt x="741" y="783"/>
                      <a:pt x="741" y="783"/>
                    </a:cubicBezTo>
                    <a:cubicBezTo>
                      <a:pt x="732" y="783"/>
                      <a:pt x="722" y="782"/>
                      <a:pt x="712" y="781"/>
                    </a:cubicBezTo>
                    <a:cubicBezTo>
                      <a:pt x="703" y="780"/>
                      <a:pt x="693" y="780"/>
                      <a:pt x="684" y="779"/>
                    </a:cubicBezTo>
                    <a:cubicBezTo>
                      <a:pt x="655" y="775"/>
                      <a:pt x="655" y="775"/>
                      <a:pt x="655" y="775"/>
                    </a:cubicBezTo>
                    <a:cubicBezTo>
                      <a:pt x="617" y="769"/>
                      <a:pt x="580" y="761"/>
                      <a:pt x="544" y="750"/>
                    </a:cubicBezTo>
                    <a:cubicBezTo>
                      <a:pt x="472" y="728"/>
                      <a:pt x="404" y="695"/>
                      <a:pt x="344" y="655"/>
                    </a:cubicBezTo>
                    <a:cubicBezTo>
                      <a:pt x="333" y="648"/>
                      <a:pt x="333" y="648"/>
                      <a:pt x="333" y="648"/>
                    </a:cubicBezTo>
                    <a:cubicBezTo>
                      <a:pt x="322" y="640"/>
                      <a:pt x="322" y="640"/>
                      <a:pt x="322" y="640"/>
                    </a:cubicBezTo>
                    <a:cubicBezTo>
                      <a:pt x="315" y="635"/>
                      <a:pt x="307" y="630"/>
                      <a:pt x="300" y="624"/>
                    </a:cubicBezTo>
                    <a:cubicBezTo>
                      <a:pt x="287" y="613"/>
                      <a:pt x="273" y="603"/>
                      <a:pt x="260" y="591"/>
                    </a:cubicBezTo>
                    <a:cubicBezTo>
                      <a:pt x="234" y="568"/>
                      <a:pt x="210" y="544"/>
                      <a:pt x="188" y="519"/>
                    </a:cubicBezTo>
                    <a:cubicBezTo>
                      <a:pt x="145" y="470"/>
                      <a:pt x="110" y="418"/>
                      <a:pt x="84" y="367"/>
                    </a:cubicBezTo>
                    <a:cubicBezTo>
                      <a:pt x="58" y="316"/>
                      <a:pt x="40" y="267"/>
                      <a:pt x="27" y="222"/>
                    </a:cubicBezTo>
                    <a:cubicBezTo>
                      <a:pt x="25" y="211"/>
                      <a:pt x="21" y="200"/>
                      <a:pt x="19" y="189"/>
                    </a:cubicBezTo>
                    <a:cubicBezTo>
                      <a:pt x="17" y="179"/>
                      <a:pt x="15" y="169"/>
                      <a:pt x="13" y="159"/>
                    </a:cubicBezTo>
                    <a:cubicBezTo>
                      <a:pt x="11" y="149"/>
                      <a:pt x="9" y="139"/>
                      <a:pt x="8" y="130"/>
                    </a:cubicBezTo>
                    <a:cubicBezTo>
                      <a:pt x="7" y="126"/>
                      <a:pt x="7" y="121"/>
                      <a:pt x="6" y="117"/>
                    </a:cubicBezTo>
                    <a:cubicBezTo>
                      <a:pt x="5" y="113"/>
                      <a:pt x="5" y="109"/>
                      <a:pt x="4" y="104"/>
                    </a:cubicBezTo>
                    <a:cubicBezTo>
                      <a:pt x="4" y="96"/>
                      <a:pt x="3" y="88"/>
                      <a:pt x="2" y="81"/>
                    </a:cubicBezTo>
                    <a:cubicBezTo>
                      <a:pt x="1" y="74"/>
                      <a:pt x="1" y="67"/>
                      <a:pt x="1" y="60"/>
                    </a:cubicBezTo>
                    <a:cubicBezTo>
                      <a:pt x="0" y="54"/>
                      <a:pt x="0" y="48"/>
                      <a:pt x="0" y="42"/>
                    </a:cubicBezTo>
                    <a:cubicBezTo>
                      <a:pt x="0" y="37"/>
                      <a:pt x="0" y="32"/>
                      <a:pt x="0" y="28"/>
                    </a:cubicBezTo>
                    <a:cubicBezTo>
                      <a:pt x="0" y="10"/>
                      <a:pt x="0" y="0"/>
                      <a:pt x="0" y="0"/>
                    </a:cubicBezTo>
                  </a:path>
                </a:pathLst>
              </a:custGeom>
              <a:solidFill>
                <a:srgbClr val="C676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1026;p102">
                <a:extLst>
                  <a:ext uri="{FF2B5EF4-FFF2-40B4-BE49-F238E27FC236}">
                    <a16:creationId xmlns:a16="http://schemas.microsoft.com/office/drawing/2014/main" id="{06527E0A-6C4B-420E-9091-79D172ECD22A}"/>
                  </a:ext>
                </a:extLst>
              </p:cNvPr>
              <p:cNvSpPr/>
              <p:nvPr/>
            </p:nvSpPr>
            <p:spPr>
              <a:xfrm>
                <a:off x="5743076" y="2615872"/>
                <a:ext cx="2030413" cy="103505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619" extrusionOk="0">
                    <a:moveTo>
                      <a:pt x="1213" y="619"/>
                    </a:moveTo>
                    <a:cubicBezTo>
                      <a:pt x="1213" y="619"/>
                      <a:pt x="1213" y="612"/>
                      <a:pt x="1212" y="598"/>
                    </a:cubicBezTo>
                    <a:cubicBezTo>
                      <a:pt x="1212" y="591"/>
                      <a:pt x="1211" y="583"/>
                      <a:pt x="1210" y="573"/>
                    </a:cubicBezTo>
                    <a:cubicBezTo>
                      <a:pt x="1209" y="568"/>
                      <a:pt x="1209" y="562"/>
                      <a:pt x="1208" y="556"/>
                    </a:cubicBezTo>
                    <a:cubicBezTo>
                      <a:pt x="1207" y="551"/>
                      <a:pt x="1206" y="545"/>
                      <a:pt x="1205" y="538"/>
                    </a:cubicBezTo>
                    <a:cubicBezTo>
                      <a:pt x="1201" y="513"/>
                      <a:pt x="1195" y="482"/>
                      <a:pt x="1183" y="448"/>
                    </a:cubicBezTo>
                    <a:cubicBezTo>
                      <a:pt x="1172" y="413"/>
                      <a:pt x="1156" y="376"/>
                      <a:pt x="1135" y="337"/>
                    </a:cubicBezTo>
                    <a:cubicBezTo>
                      <a:pt x="1114" y="299"/>
                      <a:pt x="1086" y="260"/>
                      <a:pt x="1052" y="222"/>
                    </a:cubicBezTo>
                    <a:cubicBezTo>
                      <a:pt x="1035" y="204"/>
                      <a:pt x="1016" y="186"/>
                      <a:pt x="996" y="169"/>
                    </a:cubicBezTo>
                    <a:cubicBezTo>
                      <a:pt x="986" y="160"/>
                      <a:pt x="975" y="152"/>
                      <a:pt x="965" y="144"/>
                    </a:cubicBezTo>
                    <a:cubicBezTo>
                      <a:pt x="959" y="140"/>
                      <a:pt x="954" y="136"/>
                      <a:pt x="948" y="132"/>
                    </a:cubicBezTo>
                    <a:cubicBezTo>
                      <a:pt x="940" y="127"/>
                      <a:pt x="940" y="127"/>
                      <a:pt x="940" y="127"/>
                    </a:cubicBezTo>
                    <a:cubicBezTo>
                      <a:pt x="931" y="121"/>
                      <a:pt x="931" y="121"/>
                      <a:pt x="931" y="121"/>
                    </a:cubicBezTo>
                    <a:cubicBezTo>
                      <a:pt x="885" y="91"/>
                      <a:pt x="833" y="68"/>
                      <a:pt x="778" y="51"/>
                    </a:cubicBezTo>
                    <a:cubicBezTo>
                      <a:pt x="751" y="43"/>
                      <a:pt x="723" y="37"/>
                      <a:pt x="694" y="32"/>
                    </a:cubicBezTo>
                    <a:cubicBezTo>
                      <a:pt x="665" y="28"/>
                      <a:pt x="636" y="26"/>
                      <a:pt x="607" y="26"/>
                    </a:cubicBezTo>
                    <a:cubicBezTo>
                      <a:pt x="577" y="27"/>
                      <a:pt x="549" y="28"/>
                      <a:pt x="520" y="32"/>
                    </a:cubicBezTo>
                    <a:cubicBezTo>
                      <a:pt x="491" y="37"/>
                      <a:pt x="463" y="43"/>
                      <a:pt x="436" y="51"/>
                    </a:cubicBezTo>
                    <a:cubicBezTo>
                      <a:pt x="381" y="68"/>
                      <a:pt x="329" y="91"/>
                      <a:pt x="283" y="121"/>
                    </a:cubicBezTo>
                    <a:cubicBezTo>
                      <a:pt x="274" y="127"/>
                      <a:pt x="274" y="127"/>
                      <a:pt x="274" y="127"/>
                    </a:cubicBezTo>
                    <a:cubicBezTo>
                      <a:pt x="266" y="132"/>
                      <a:pt x="266" y="132"/>
                      <a:pt x="266" y="132"/>
                    </a:cubicBezTo>
                    <a:cubicBezTo>
                      <a:pt x="260" y="136"/>
                      <a:pt x="255" y="140"/>
                      <a:pt x="249" y="144"/>
                    </a:cubicBezTo>
                    <a:cubicBezTo>
                      <a:pt x="239" y="152"/>
                      <a:pt x="228" y="160"/>
                      <a:pt x="218" y="169"/>
                    </a:cubicBezTo>
                    <a:cubicBezTo>
                      <a:pt x="198" y="186"/>
                      <a:pt x="179" y="204"/>
                      <a:pt x="162" y="222"/>
                    </a:cubicBezTo>
                    <a:cubicBezTo>
                      <a:pt x="128" y="260"/>
                      <a:pt x="100" y="299"/>
                      <a:pt x="79" y="337"/>
                    </a:cubicBezTo>
                    <a:cubicBezTo>
                      <a:pt x="58" y="376"/>
                      <a:pt x="42" y="413"/>
                      <a:pt x="31" y="448"/>
                    </a:cubicBezTo>
                    <a:cubicBezTo>
                      <a:pt x="19" y="482"/>
                      <a:pt x="13" y="513"/>
                      <a:pt x="9" y="538"/>
                    </a:cubicBezTo>
                    <a:cubicBezTo>
                      <a:pt x="8" y="545"/>
                      <a:pt x="7" y="551"/>
                      <a:pt x="6" y="556"/>
                    </a:cubicBezTo>
                    <a:cubicBezTo>
                      <a:pt x="5" y="562"/>
                      <a:pt x="5" y="568"/>
                      <a:pt x="4" y="573"/>
                    </a:cubicBezTo>
                    <a:cubicBezTo>
                      <a:pt x="3" y="583"/>
                      <a:pt x="2" y="591"/>
                      <a:pt x="2" y="598"/>
                    </a:cubicBezTo>
                    <a:cubicBezTo>
                      <a:pt x="1" y="612"/>
                      <a:pt x="1" y="619"/>
                      <a:pt x="1" y="619"/>
                    </a:cubicBezTo>
                    <a:cubicBezTo>
                      <a:pt x="1" y="619"/>
                      <a:pt x="1" y="612"/>
                      <a:pt x="0" y="598"/>
                    </a:cubicBezTo>
                    <a:cubicBezTo>
                      <a:pt x="0" y="591"/>
                      <a:pt x="1" y="582"/>
                      <a:pt x="1" y="572"/>
                    </a:cubicBezTo>
                    <a:cubicBezTo>
                      <a:pt x="1" y="567"/>
                      <a:pt x="1" y="562"/>
                      <a:pt x="2" y="556"/>
                    </a:cubicBezTo>
                    <a:cubicBezTo>
                      <a:pt x="2" y="550"/>
                      <a:pt x="3" y="544"/>
                      <a:pt x="4" y="538"/>
                    </a:cubicBezTo>
                    <a:cubicBezTo>
                      <a:pt x="7" y="512"/>
                      <a:pt x="12" y="480"/>
                      <a:pt x="21" y="445"/>
                    </a:cubicBezTo>
                    <a:cubicBezTo>
                      <a:pt x="31" y="409"/>
                      <a:pt x="45" y="370"/>
                      <a:pt x="66" y="330"/>
                    </a:cubicBezTo>
                    <a:cubicBezTo>
                      <a:pt x="86" y="290"/>
                      <a:pt x="114" y="249"/>
                      <a:pt x="148" y="209"/>
                    </a:cubicBezTo>
                    <a:cubicBezTo>
                      <a:pt x="165" y="190"/>
                      <a:pt x="183" y="171"/>
                      <a:pt x="204" y="153"/>
                    </a:cubicBezTo>
                    <a:cubicBezTo>
                      <a:pt x="224" y="134"/>
                      <a:pt x="247" y="118"/>
                      <a:pt x="270" y="102"/>
                    </a:cubicBezTo>
                    <a:cubicBezTo>
                      <a:pt x="318" y="70"/>
                      <a:pt x="371" y="44"/>
                      <a:pt x="428" y="27"/>
                    </a:cubicBezTo>
                    <a:cubicBezTo>
                      <a:pt x="457" y="18"/>
                      <a:pt x="486" y="12"/>
                      <a:pt x="516" y="7"/>
                    </a:cubicBezTo>
                    <a:cubicBezTo>
                      <a:pt x="546" y="2"/>
                      <a:pt x="577" y="0"/>
                      <a:pt x="607" y="0"/>
                    </a:cubicBezTo>
                    <a:cubicBezTo>
                      <a:pt x="638" y="0"/>
                      <a:pt x="668" y="2"/>
                      <a:pt x="698" y="7"/>
                    </a:cubicBezTo>
                    <a:cubicBezTo>
                      <a:pt x="728" y="12"/>
                      <a:pt x="757" y="18"/>
                      <a:pt x="786" y="27"/>
                    </a:cubicBezTo>
                    <a:cubicBezTo>
                      <a:pt x="843" y="44"/>
                      <a:pt x="896" y="70"/>
                      <a:pt x="944" y="102"/>
                    </a:cubicBezTo>
                    <a:cubicBezTo>
                      <a:pt x="953" y="108"/>
                      <a:pt x="953" y="108"/>
                      <a:pt x="953" y="108"/>
                    </a:cubicBezTo>
                    <a:cubicBezTo>
                      <a:pt x="961" y="114"/>
                      <a:pt x="961" y="114"/>
                      <a:pt x="961" y="114"/>
                    </a:cubicBezTo>
                    <a:cubicBezTo>
                      <a:pt x="967" y="118"/>
                      <a:pt x="973" y="122"/>
                      <a:pt x="978" y="126"/>
                    </a:cubicBezTo>
                    <a:cubicBezTo>
                      <a:pt x="989" y="135"/>
                      <a:pt x="1000" y="143"/>
                      <a:pt x="1010" y="153"/>
                    </a:cubicBezTo>
                    <a:cubicBezTo>
                      <a:pt x="1031" y="171"/>
                      <a:pt x="1049" y="190"/>
                      <a:pt x="1066" y="209"/>
                    </a:cubicBezTo>
                    <a:cubicBezTo>
                      <a:pt x="1100" y="249"/>
                      <a:pt x="1128" y="290"/>
                      <a:pt x="1148" y="330"/>
                    </a:cubicBezTo>
                    <a:cubicBezTo>
                      <a:pt x="1169" y="370"/>
                      <a:pt x="1183" y="410"/>
                      <a:pt x="1193" y="445"/>
                    </a:cubicBezTo>
                    <a:cubicBezTo>
                      <a:pt x="1202" y="480"/>
                      <a:pt x="1207" y="512"/>
                      <a:pt x="1210" y="538"/>
                    </a:cubicBezTo>
                    <a:cubicBezTo>
                      <a:pt x="1211" y="544"/>
                      <a:pt x="1212" y="550"/>
                      <a:pt x="1212" y="556"/>
                    </a:cubicBezTo>
                    <a:cubicBezTo>
                      <a:pt x="1213" y="562"/>
                      <a:pt x="1213" y="567"/>
                      <a:pt x="1213" y="572"/>
                    </a:cubicBezTo>
                    <a:cubicBezTo>
                      <a:pt x="1213" y="582"/>
                      <a:pt x="1214" y="591"/>
                      <a:pt x="1214" y="598"/>
                    </a:cubicBezTo>
                    <a:cubicBezTo>
                      <a:pt x="1213" y="612"/>
                      <a:pt x="1213" y="619"/>
                      <a:pt x="1213" y="619"/>
                    </a:cubicBezTo>
                  </a:path>
                </a:pathLst>
              </a:custGeom>
              <a:solidFill>
                <a:srgbClr val="A5222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1027;p102">
                <a:extLst>
                  <a:ext uri="{FF2B5EF4-FFF2-40B4-BE49-F238E27FC236}">
                    <a16:creationId xmlns:a16="http://schemas.microsoft.com/office/drawing/2014/main" id="{95FEB0BE-B307-4ECA-9069-296D9F6C4DD6}"/>
                  </a:ext>
                </a:extLst>
              </p:cNvPr>
              <p:cNvSpPr/>
              <p:nvPr/>
            </p:nvSpPr>
            <p:spPr>
              <a:xfrm>
                <a:off x="5743076" y="2615872"/>
                <a:ext cx="2030413" cy="103505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619" extrusionOk="0">
                    <a:moveTo>
                      <a:pt x="1213" y="619"/>
                    </a:moveTo>
                    <a:cubicBezTo>
                      <a:pt x="1213" y="619"/>
                      <a:pt x="1213" y="612"/>
                      <a:pt x="1212" y="598"/>
                    </a:cubicBezTo>
                    <a:cubicBezTo>
                      <a:pt x="1212" y="591"/>
                      <a:pt x="1211" y="583"/>
                      <a:pt x="1210" y="573"/>
                    </a:cubicBezTo>
                    <a:cubicBezTo>
                      <a:pt x="1209" y="568"/>
                      <a:pt x="1209" y="562"/>
                      <a:pt x="1208" y="556"/>
                    </a:cubicBezTo>
                    <a:cubicBezTo>
                      <a:pt x="1207" y="551"/>
                      <a:pt x="1206" y="545"/>
                      <a:pt x="1205" y="538"/>
                    </a:cubicBezTo>
                    <a:cubicBezTo>
                      <a:pt x="1201" y="513"/>
                      <a:pt x="1195" y="482"/>
                      <a:pt x="1183" y="448"/>
                    </a:cubicBezTo>
                    <a:cubicBezTo>
                      <a:pt x="1172" y="413"/>
                      <a:pt x="1156" y="376"/>
                      <a:pt x="1135" y="337"/>
                    </a:cubicBezTo>
                    <a:cubicBezTo>
                      <a:pt x="1114" y="299"/>
                      <a:pt x="1086" y="260"/>
                      <a:pt x="1052" y="222"/>
                    </a:cubicBezTo>
                    <a:cubicBezTo>
                      <a:pt x="1035" y="204"/>
                      <a:pt x="1016" y="186"/>
                      <a:pt x="996" y="169"/>
                    </a:cubicBezTo>
                    <a:cubicBezTo>
                      <a:pt x="986" y="160"/>
                      <a:pt x="975" y="152"/>
                      <a:pt x="965" y="144"/>
                    </a:cubicBezTo>
                    <a:cubicBezTo>
                      <a:pt x="959" y="140"/>
                      <a:pt x="954" y="136"/>
                      <a:pt x="948" y="132"/>
                    </a:cubicBezTo>
                    <a:cubicBezTo>
                      <a:pt x="940" y="127"/>
                      <a:pt x="940" y="127"/>
                      <a:pt x="940" y="127"/>
                    </a:cubicBezTo>
                    <a:cubicBezTo>
                      <a:pt x="931" y="121"/>
                      <a:pt x="931" y="121"/>
                      <a:pt x="931" y="121"/>
                    </a:cubicBezTo>
                    <a:cubicBezTo>
                      <a:pt x="885" y="91"/>
                      <a:pt x="833" y="68"/>
                      <a:pt x="778" y="51"/>
                    </a:cubicBezTo>
                    <a:cubicBezTo>
                      <a:pt x="751" y="43"/>
                      <a:pt x="723" y="37"/>
                      <a:pt x="694" y="32"/>
                    </a:cubicBezTo>
                    <a:cubicBezTo>
                      <a:pt x="665" y="28"/>
                      <a:pt x="636" y="26"/>
                      <a:pt x="607" y="26"/>
                    </a:cubicBezTo>
                    <a:cubicBezTo>
                      <a:pt x="577" y="27"/>
                      <a:pt x="549" y="28"/>
                      <a:pt x="520" y="32"/>
                    </a:cubicBezTo>
                    <a:cubicBezTo>
                      <a:pt x="491" y="37"/>
                      <a:pt x="463" y="43"/>
                      <a:pt x="436" y="51"/>
                    </a:cubicBezTo>
                    <a:cubicBezTo>
                      <a:pt x="381" y="68"/>
                      <a:pt x="329" y="91"/>
                      <a:pt x="283" y="121"/>
                    </a:cubicBezTo>
                    <a:cubicBezTo>
                      <a:pt x="274" y="127"/>
                      <a:pt x="274" y="127"/>
                      <a:pt x="274" y="127"/>
                    </a:cubicBezTo>
                    <a:cubicBezTo>
                      <a:pt x="266" y="132"/>
                      <a:pt x="266" y="132"/>
                      <a:pt x="266" y="132"/>
                    </a:cubicBezTo>
                    <a:cubicBezTo>
                      <a:pt x="260" y="136"/>
                      <a:pt x="255" y="140"/>
                      <a:pt x="249" y="144"/>
                    </a:cubicBezTo>
                    <a:cubicBezTo>
                      <a:pt x="239" y="152"/>
                      <a:pt x="228" y="160"/>
                      <a:pt x="218" y="169"/>
                    </a:cubicBezTo>
                    <a:cubicBezTo>
                      <a:pt x="198" y="186"/>
                      <a:pt x="179" y="204"/>
                      <a:pt x="162" y="222"/>
                    </a:cubicBezTo>
                    <a:cubicBezTo>
                      <a:pt x="128" y="260"/>
                      <a:pt x="100" y="299"/>
                      <a:pt x="79" y="337"/>
                    </a:cubicBezTo>
                    <a:cubicBezTo>
                      <a:pt x="58" y="376"/>
                      <a:pt x="42" y="413"/>
                      <a:pt x="31" y="448"/>
                    </a:cubicBezTo>
                    <a:cubicBezTo>
                      <a:pt x="19" y="482"/>
                      <a:pt x="13" y="513"/>
                      <a:pt x="9" y="538"/>
                    </a:cubicBezTo>
                    <a:cubicBezTo>
                      <a:pt x="8" y="545"/>
                      <a:pt x="7" y="551"/>
                      <a:pt x="6" y="556"/>
                    </a:cubicBezTo>
                    <a:cubicBezTo>
                      <a:pt x="5" y="562"/>
                      <a:pt x="5" y="568"/>
                      <a:pt x="4" y="573"/>
                    </a:cubicBezTo>
                    <a:cubicBezTo>
                      <a:pt x="3" y="583"/>
                      <a:pt x="2" y="591"/>
                      <a:pt x="2" y="598"/>
                    </a:cubicBezTo>
                    <a:cubicBezTo>
                      <a:pt x="1" y="612"/>
                      <a:pt x="1" y="619"/>
                      <a:pt x="1" y="619"/>
                    </a:cubicBezTo>
                    <a:cubicBezTo>
                      <a:pt x="1" y="619"/>
                      <a:pt x="1" y="612"/>
                      <a:pt x="0" y="598"/>
                    </a:cubicBezTo>
                    <a:cubicBezTo>
                      <a:pt x="0" y="591"/>
                      <a:pt x="1" y="582"/>
                      <a:pt x="1" y="572"/>
                    </a:cubicBezTo>
                    <a:cubicBezTo>
                      <a:pt x="1" y="567"/>
                      <a:pt x="1" y="562"/>
                      <a:pt x="2" y="556"/>
                    </a:cubicBezTo>
                    <a:cubicBezTo>
                      <a:pt x="2" y="550"/>
                      <a:pt x="3" y="544"/>
                      <a:pt x="4" y="538"/>
                    </a:cubicBezTo>
                    <a:cubicBezTo>
                      <a:pt x="7" y="512"/>
                      <a:pt x="12" y="480"/>
                      <a:pt x="21" y="445"/>
                    </a:cubicBezTo>
                    <a:cubicBezTo>
                      <a:pt x="31" y="409"/>
                      <a:pt x="45" y="370"/>
                      <a:pt x="66" y="330"/>
                    </a:cubicBezTo>
                    <a:cubicBezTo>
                      <a:pt x="86" y="290"/>
                      <a:pt x="114" y="249"/>
                      <a:pt x="148" y="209"/>
                    </a:cubicBezTo>
                    <a:cubicBezTo>
                      <a:pt x="165" y="190"/>
                      <a:pt x="183" y="171"/>
                      <a:pt x="204" y="153"/>
                    </a:cubicBezTo>
                    <a:cubicBezTo>
                      <a:pt x="224" y="134"/>
                      <a:pt x="247" y="118"/>
                      <a:pt x="270" y="102"/>
                    </a:cubicBezTo>
                    <a:cubicBezTo>
                      <a:pt x="318" y="70"/>
                      <a:pt x="371" y="44"/>
                      <a:pt x="428" y="27"/>
                    </a:cubicBezTo>
                    <a:cubicBezTo>
                      <a:pt x="457" y="18"/>
                      <a:pt x="486" y="12"/>
                      <a:pt x="516" y="7"/>
                    </a:cubicBezTo>
                    <a:cubicBezTo>
                      <a:pt x="546" y="2"/>
                      <a:pt x="577" y="0"/>
                      <a:pt x="607" y="0"/>
                    </a:cubicBezTo>
                    <a:cubicBezTo>
                      <a:pt x="638" y="0"/>
                      <a:pt x="668" y="2"/>
                      <a:pt x="698" y="7"/>
                    </a:cubicBezTo>
                    <a:cubicBezTo>
                      <a:pt x="728" y="12"/>
                      <a:pt x="757" y="18"/>
                      <a:pt x="786" y="27"/>
                    </a:cubicBezTo>
                    <a:cubicBezTo>
                      <a:pt x="843" y="44"/>
                      <a:pt x="896" y="70"/>
                      <a:pt x="944" y="102"/>
                    </a:cubicBezTo>
                    <a:cubicBezTo>
                      <a:pt x="953" y="108"/>
                      <a:pt x="953" y="108"/>
                      <a:pt x="953" y="108"/>
                    </a:cubicBezTo>
                    <a:cubicBezTo>
                      <a:pt x="961" y="114"/>
                      <a:pt x="961" y="114"/>
                      <a:pt x="961" y="114"/>
                    </a:cubicBezTo>
                    <a:cubicBezTo>
                      <a:pt x="967" y="118"/>
                      <a:pt x="973" y="122"/>
                      <a:pt x="978" y="126"/>
                    </a:cubicBezTo>
                    <a:cubicBezTo>
                      <a:pt x="989" y="135"/>
                      <a:pt x="1000" y="143"/>
                      <a:pt x="1010" y="153"/>
                    </a:cubicBezTo>
                    <a:cubicBezTo>
                      <a:pt x="1031" y="171"/>
                      <a:pt x="1049" y="190"/>
                      <a:pt x="1066" y="209"/>
                    </a:cubicBezTo>
                    <a:cubicBezTo>
                      <a:pt x="1100" y="249"/>
                      <a:pt x="1128" y="290"/>
                      <a:pt x="1148" y="330"/>
                    </a:cubicBezTo>
                    <a:cubicBezTo>
                      <a:pt x="1169" y="370"/>
                      <a:pt x="1183" y="410"/>
                      <a:pt x="1193" y="445"/>
                    </a:cubicBezTo>
                    <a:cubicBezTo>
                      <a:pt x="1202" y="480"/>
                      <a:pt x="1207" y="512"/>
                      <a:pt x="1210" y="538"/>
                    </a:cubicBezTo>
                    <a:cubicBezTo>
                      <a:pt x="1211" y="544"/>
                      <a:pt x="1212" y="550"/>
                      <a:pt x="1212" y="556"/>
                    </a:cubicBezTo>
                    <a:cubicBezTo>
                      <a:pt x="1213" y="562"/>
                      <a:pt x="1213" y="567"/>
                      <a:pt x="1213" y="572"/>
                    </a:cubicBezTo>
                    <a:cubicBezTo>
                      <a:pt x="1213" y="582"/>
                      <a:pt x="1214" y="591"/>
                      <a:pt x="1214" y="598"/>
                    </a:cubicBezTo>
                    <a:cubicBezTo>
                      <a:pt x="1213" y="612"/>
                      <a:pt x="1213" y="619"/>
                      <a:pt x="1213" y="619"/>
                    </a:cubicBezTo>
                  </a:path>
                </a:pathLst>
              </a:custGeom>
              <a:solidFill>
                <a:srgbClr val="C676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1028;p102">
                <a:extLst>
                  <a:ext uri="{FF2B5EF4-FFF2-40B4-BE49-F238E27FC236}">
                    <a16:creationId xmlns:a16="http://schemas.microsoft.com/office/drawing/2014/main" id="{8549A3DA-46B1-4D2D-88B2-291CDA27F32C}"/>
                  </a:ext>
                </a:extLst>
              </p:cNvPr>
              <p:cNvSpPr/>
              <p:nvPr/>
            </p:nvSpPr>
            <p:spPr>
              <a:xfrm>
                <a:off x="6290764" y="3165147"/>
                <a:ext cx="935038" cy="487363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92" extrusionOk="0">
                    <a:moveTo>
                      <a:pt x="559" y="292"/>
                    </a:moveTo>
                    <a:cubicBezTo>
                      <a:pt x="559" y="292"/>
                      <a:pt x="558" y="288"/>
                      <a:pt x="558" y="282"/>
                    </a:cubicBezTo>
                    <a:cubicBezTo>
                      <a:pt x="557" y="279"/>
                      <a:pt x="557" y="275"/>
                      <a:pt x="556" y="270"/>
                    </a:cubicBezTo>
                    <a:cubicBezTo>
                      <a:pt x="556" y="268"/>
                      <a:pt x="556" y="265"/>
                      <a:pt x="555" y="263"/>
                    </a:cubicBezTo>
                    <a:cubicBezTo>
                      <a:pt x="555" y="260"/>
                      <a:pt x="554" y="257"/>
                      <a:pt x="554" y="254"/>
                    </a:cubicBezTo>
                    <a:cubicBezTo>
                      <a:pt x="552" y="249"/>
                      <a:pt x="551" y="242"/>
                      <a:pt x="549" y="235"/>
                    </a:cubicBezTo>
                    <a:cubicBezTo>
                      <a:pt x="547" y="229"/>
                      <a:pt x="545" y="221"/>
                      <a:pt x="542" y="213"/>
                    </a:cubicBezTo>
                    <a:cubicBezTo>
                      <a:pt x="540" y="206"/>
                      <a:pt x="536" y="198"/>
                      <a:pt x="532" y="189"/>
                    </a:cubicBezTo>
                    <a:cubicBezTo>
                      <a:pt x="529" y="181"/>
                      <a:pt x="524" y="173"/>
                      <a:pt x="519" y="164"/>
                    </a:cubicBezTo>
                    <a:cubicBezTo>
                      <a:pt x="517" y="159"/>
                      <a:pt x="514" y="155"/>
                      <a:pt x="511" y="151"/>
                    </a:cubicBezTo>
                    <a:cubicBezTo>
                      <a:pt x="508" y="147"/>
                      <a:pt x="505" y="142"/>
                      <a:pt x="502" y="138"/>
                    </a:cubicBezTo>
                    <a:cubicBezTo>
                      <a:pt x="495" y="130"/>
                      <a:pt x="489" y="121"/>
                      <a:pt x="480" y="113"/>
                    </a:cubicBezTo>
                    <a:cubicBezTo>
                      <a:pt x="465" y="96"/>
                      <a:pt x="446" y="81"/>
                      <a:pt x="426" y="68"/>
                    </a:cubicBezTo>
                    <a:cubicBezTo>
                      <a:pt x="405" y="54"/>
                      <a:pt x="381" y="45"/>
                      <a:pt x="357" y="37"/>
                    </a:cubicBezTo>
                    <a:cubicBezTo>
                      <a:pt x="351" y="35"/>
                      <a:pt x="344" y="34"/>
                      <a:pt x="338" y="32"/>
                    </a:cubicBezTo>
                    <a:cubicBezTo>
                      <a:pt x="333" y="31"/>
                      <a:pt x="333" y="31"/>
                      <a:pt x="333" y="31"/>
                    </a:cubicBezTo>
                    <a:cubicBezTo>
                      <a:pt x="329" y="30"/>
                      <a:pt x="329" y="30"/>
                      <a:pt x="329" y="30"/>
                    </a:cubicBezTo>
                    <a:cubicBezTo>
                      <a:pt x="319" y="29"/>
                      <a:pt x="319" y="29"/>
                      <a:pt x="319" y="29"/>
                    </a:cubicBezTo>
                    <a:cubicBezTo>
                      <a:pt x="313" y="28"/>
                      <a:pt x="306" y="27"/>
                      <a:pt x="300" y="27"/>
                    </a:cubicBezTo>
                    <a:cubicBezTo>
                      <a:pt x="281" y="26"/>
                      <a:pt x="281" y="26"/>
                      <a:pt x="281" y="26"/>
                    </a:cubicBezTo>
                    <a:cubicBezTo>
                      <a:pt x="260" y="27"/>
                      <a:pt x="260" y="27"/>
                      <a:pt x="260" y="27"/>
                    </a:cubicBezTo>
                    <a:cubicBezTo>
                      <a:pt x="257" y="27"/>
                      <a:pt x="253" y="27"/>
                      <a:pt x="250" y="27"/>
                    </a:cubicBezTo>
                    <a:cubicBezTo>
                      <a:pt x="241" y="29"/>
                      <a:pt x="241" y="29"/>
                      <a:pt x="241" y="29"/>
                    </a:cubicBezTo>
                    <a:cubicBezTo>
                      <a:pt x="231" y="30"/>
                      <a:pt x="231" y="30"/>
                      <a:pt x="231" y="30"/>
                    </a:cubicBezTo>
                    <a:cubicBezTo>
                      <a:pt x="227" y="31"/>
                      <a:pt x="227" y="31"/>
                      <a:pt x="227" y="31"/>
                    </a:cubicBezTo>
                    <a:cubicBezTo>
                      <a:pt x="222" y="32"/>
                      <a:pt x="222" y="32"/>
                      <a:pt x="222" y="32"/>
                    </a:cubicBezTo>
                    <a:cubicBezTo>
                      <a:pt x="216" y="34"/>
                      <a:pt x="209" y="35"/>
                      <a:pt x="203" y="37"/>
                    </a:cubicBezTo>
                    <a:cubicBezTo>
                      <a:pt x="179" y="45"/>
                      <a:pt x="155" y="54"/>
                      <a:pt x="134" y="68"/>
                    </a:cubicBezTo>
                    <a:cubicBezTo>
                      <a:pt x="114" y="81"/>
                      <a:pt x="95" y="96"/>
                      <a:pt x="80" y="113"/>
                    </a:cubicBezTo>
                    <a:cubicBezTo>
                      <a:pt x="71" y="121"/>
                      <a:pt x="65" y="130"/>
                      <a:pt x="58" y="138"/>
                    </a:cubicBezTo>
                    <a:cubicBezTo>
                      <a:pt x="55" y="142"/>
                      <a:pt x="52" y="147"/>
                      <a:pt x="49" y="151"/>
                    </a:cubicBezTo>
                    <a:cubicBezTo>
                      <a:pt x="46" y="155"/>
                      <a:pt x="43" y="159"/>
                      <a:pt x="41" y="164"/>
                    </a:cubicBezTo>
                    <a:cubicBezTo>
                      <a:pt x="36" y="173"/>
                      <a:pt x="31" y="181"/>
                      <a:pt x="28" y="189"/>
                    </a:cubicBezTo>
                    <a:cubicBezTo>
                      <a:pt x="24" y="198"/>
                      <a:pt x="20" y="206"/>
                      <a:pt x="18" y="213"/>
                    </a:cubicBezTo>
                    <a:cubicBezTo>
                      <a:pt x="15" y="221"/>
                      <a:pt x="13" y="229"/>
                      <a:pt x="11" y="235"/>
                    </a:cubicBezTo>
                    <a:cubicBezTo>
                      <a:pt x="9" y="242"/>
                      <a:pt x="8" y="249"/>
                      <a:pt x="7" y="254"/>
                    </a:cubicBezTo>
                    <a:cubicBezTo>
                      <a:pt x="6" y="257"/>
                      <a:pt x="5" y="260"/>
                      <a:pt x="5" y="263"/>
                    </a:cubicBezTo>
                    <a:cubicBezTo>
                      <a:pt x="4" y="265"/>
                      <a:pt x="4" y="268"/>
                      <a:pt x="4" y="270"/>
                    </a:cubicBezTo>
                    <a:cubicBezTo>
                      <a:pt x="3" y="275"/>
                      <a:pt x="3" y="279"/>
                      <a:pt x="2" y="282"/>
                    </a:cubicBezTo>
                    <a:cubicBezTo>
                      <a:pt x="2" y="288"/>
                      <a:pt x="1" y="292"/>
                      <a:pt x="1" y="292"/>
                    </a:cubicBezTo>
                    <a:cubicBezTo>
                      <a:pt x="1" y="292"/>
                      <a:pt x="1" y="288"/>
                      <a:pt x="1" y="282"/>
                    </a:cubicBezTo>
                    <a:cubicBezTo>
                      <a:pt x="1" y="279"/>
                      <a:pt x="1" y="275"/>
                      <a:pt x="1" y="270"/>
                    </a:cubicBezTo>
                    <a:cubicBezTo>
                      <a:pt x="1" y="268"/>
                      <a:pt x="0" y="265"/>
                      <a:pt x="1" y="262"/>
                    </a:cubicBezTo>
                    <a:cubicBezTo>
                      <a:pt x="1" y="260"/>
                      <a:pt x="1" y="257"/>
                      <a:pt x="1" y="254"/>
                    </a:cubicBezTo>
                    <a:cubicBezTo>
                      <a:pt x="2" y="248"/>
                      <a:pt x="2" y="241"/>
                      <a:pt x="3" y="234"/>
                    </a:cubicBezTo>
                    <a:cubicBezTo>
                      <a:pt x="5" y="227"/>
                      <a:pt x="6" y="219"/>
                      <a:pt x="8" y="210"/>
                    </a:cubicBezTo>
                    <a:cubicBezTo>
                      <a:pt x="10" y="202"/>
                      <a:pt x="13" y="194"/>
                      <a:pt x="16" y="184"/>
                    </a:cubicBezTo>
                    <a:cubicBezTo>
                      <a:pt x="17" y="180"/>
                      <a:pt x="19" y="175"/>
                      <a:pt x="21" y="171"/>
                    </a:cubicBezTo>
                    <a:cubicBezTo>
                      <a:pt x="23" y="166"/>
                      <a:pt x="25" y="161"/>
                      <a:pt x="27" y="157"/>
                    </a:cubicBezTo>
                    <a:cubicBezTo>
                      <a:pt x="30" y="152"/>
                      <a:pt x="33" y="147"/>
                      <a:pt x="35" y="142"/>
                    </a:cubicBezTo>
                    <a:cubicBezTo>
                      <a:pt x="38" y="138"/>
                      <a:pt x="40" y="133"/>
                      <a:pt x="44" y="128"/>
                    </a:cubicBezTo>
                    <a:cubicBezTo>
                      <a:pt x="50" y="119"/>
                      <a:pt x="57" y="109"/>
                      <a:pt x="65" y="100"/>
                    </a:cubicBezTo>
                    <a:cubicBezTo>
                      <a:pt x="80" y="81"/>
                      <a:pt x="100" y="64"/>
                      <a:pt x="122" y="48"/>
                    </a:cubicBezTo>
                    <a:cubicBezTo>
                      <a:pt x="127" y="45"/>
                      <a:pt x="133" y="41"/>
                      <a:pt x="139" y="38"/>
                    </a:cubicBezTo>
                    <a:cubicBezTo>
                      <a:pt x="145" y="34"/>
                      <a:pt x="151" y="31"/>
                      <a:pt x="157" y="28"/>
                    </a:cubicBezTo>
                    <a:cubicBezTo>
                      <a:pt x="166" y="23"/>
                      <a:pt x="166" y="23"/>
                      <a:pt x="166" y="23"/>
                    </a:cubicBezTo>
                    <a:cubicBezTo>
                      <a:pt x="176" y="20"/>
                      <a:pt x="176" y="20"/>
                      <a:pt x="176" y="20"/>
                    </a:cubicBezTo>
                    <a:cubicBezTo>
                      <a:pt x="183" y="17"/>
                      <a:pt x="189" y="15"/>
                      <a:pt x="196" y="13"/>
                    </a:cubicBezTo>
                    <a:cubicBezTo>
                      <a:pt x="203" y="11"/>
                      <a:pt x="209" y="9"/>
                      <a:pt x="216" y="7"/>
                    </a:cubicBezTo>
                    <a:cubicBezTo>
                      <a:pt x="221" y="6"/>
                      <a:pt x="221" y="6"/>
                      <a:pt x="221" y="6"/>
                    </a:cubicBezTo>
                    <a:cubicBezTo>
                      <a:pt x="227" y="5"/>
                      <a:pt x="227" y="5"/>
                      <a:pt x="227" y="5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48" y="2"/>
                      <a:pt x="248" y="2"/>
                      <a:pt x="248" y="2"/>
                    </a:cubicBezTo>
                    <a:cubicBezTo>
                      <a:pt x="252" y="1"/>
                      <a:pt x="255" y="1"/>
                      <a:pt x="259" y="1"/>
                    </a:cubicBezTo>
                    <a:cubicBezTo>
                      <a:pt x="279" y="0"/>
                      <a:pt x="279" y="0"/>
                      <a:pt x="279" y="0"/>
                    </a:cubicBezTo>
                    <a:cubicBezTo>
                      <a:pt x="301" y="1"/>
                      <a:pt x="301" y="1"/>
                      <a:pt x="301" y="1"/>
                    </a:cubicBezTo>
                    <a:cubicBezTo>
                      <a:pt x="309" y="1"/>
                      <a:pt x="316" y="2"/>
                      <a:pt x="323" y="3"/>
                    </a:cubicBezTo>
                    <a:cubicBezTo>
                      <a:pt x="333" y="5"/>
                      <a:pt x="333" y="5"/>
                      <a:pt x="333" y="5"/>
                    </a:cubicBezTo>
                    <a:cubicBezTo>
                      <a:pt x="339" y="6"/>
                      <a:pt x="339" y="6"/>
                      <a:pt x="339" y="6"/>
                    </a:cubicBezTo>
                    <a:cubicBezTo>
                      <a:pt x="344" y="7"/>
                      <a:pt x="344" y="7"/>
                      <a:pt x="344" y="7"/>
                    </a:cubicBezTo>
                    <a:cubicBezTo>
                      <a:pt x="351" y="9"/>
                      <a:pt x="357" y="11"/>
                      <a:pt x="364" y="13"/>
                    </a:cubicBezTo>
                    <a:cubicBezTo>
                      <a:pt x="371" y="15"/>
                      <a:pt x="377" y="17"/>
                      <a:pt x="384" y="20"/>
                    </a:cubicBezTo>
                    <a:cubicBezTo>
                      <a:pt x="394" y="23"/>
                      <a:pt x="394" y="23"/>
                      <a:pt x="394" y="23"/>
                    </a:cubicBezTo>
                    <a:cubicBezTo>
                      <a:pt x="403" y="28"/>
                      <a:pt x="403" y="28"/>
                      <a:pt x="403" y="28"/>
                    </a:cubicBezTo>
                    <a:cubicBezTo>
                      <a:pt x="409" y="31"/>
                      <a:pt x="415" y="34"/>
                      <a:pt x="421" y="38"/>
                    </a:cubicBezTo>
                    <a:cubicBezTo>
                      <a:pt x="427" y="41"/>
                      <a:pt x="433" y="45"/>
                      <a:pt x="438" y="48"/>
                    </a:cubicBezTo>
                    <a:cubicBezTo>
                      <a:pt x="460" y="64"/>
                      <a:pt x="480" y="81"/>
                      <a:pt x="495" y="100"/>
                    </a:cubicBezTo>
                    <a:cubicBezTo>
                      <a:pt x="503" y="109"/>
                      <a:pt x="510" y="119"/>
                      <a:pt x="516" y="128"/>
                    </a:cubicBezTo>
                    <a:cubicBezTo>
                      <a:pt x="520" y="133"/>
                      <a:pt x="522" y="138"/>
                      <a:pt x="525" y="142"/>
                    </a:cubicBezTo>
                    <a:cubicBezTo>
                      <a:pt x="527" y="147"/>
                      <a:pt x="530" y="152"/>
                      <a:pt x="532" y="157"/>
                    </a:cubicBezTo>
                    <a:cubicBezTo>
                      <a:pt x="535" y="161"/>
                      <a:pt x="537" y="166"/>
                      <a:pt x="539" y="171"/>
                    </a:cubicBezTo>
                    <a:cubicBezTo>
                      <a:pt x="541" y="175"/>
                      <a:pt x="543" y="180"/>
                      <a:pt x="544" y="184"/>
                    </a:cubicBezTo>
                    <a:cubicBezTo>
                      <a:pt x="547" y="194"/>
                      <a:pt x="550" y="202"/>
                      <a:pt x="552" y="210"/>
                    </a:cubicBezTo>
                    <a:cubicBezTo>
                      <a:pt x="554" y="219"/>
                      <a:pt x="555" y="227"/>
                      <a:pt x="557" y="234"/>
                    </a:cubicBezTo>
                    <a:cubicBezTo>
                      <a:pt x="558" y="241"/>
                      <a:pt x="558" y="248"/>
                      <a:pt x="559" y="254"/>
                    </a:cubicBezTo>
                    <a:cubicBezTo>
                      <a:pt x="559" y="257"/>
                      <a:pt x="559" y="260"/>
                      <a:pt x="559" y="262"/>
                    </a:cubicBezTo>
                    <a:cubicBezTo>
                      <a:pt x="560" y="265"/>
                      <a:pt x="559" y="268"/>
                      <a:pt x="559" y="270"/>
                    </a:cubicBezTo>
                    <a:cubicBezTo>
                      <a:pt x="559" y="275"/>
                      <a:pt x="559" y="279"/>
                      <a:pt x="559" y="282"/>
                    </a:cubicBezTo>
                    <a:cubicBezTo>
                      <a:pt x="559" y="288"/>
                      <a:pt x="559" y="292"/>
                      <a:pt x="559" y="292"/>
                    </a:cubicBezTo>
                  </a:path>
                </a:pathLst>
              </a:custGeom>
              <a:solidFill>
                <a:srgbClr val="C676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1029;p102">
                <a:extLst>
                  <a:ext uri="{FF2B5EF4-FFF2-40B4-BE49-F238E27FC236}">
                    <a16:creationId xmlns:a16="http://schemas.microsoft.com/office/drawing/2014/main" id="{E52BD807-1EB3-4E76-831B-D01D5567117B}"/>
                  </a:ext>
                </a:extLst>
              </p:cNvPr>
              <p:cNvSpPr/>
              <p:nvPr/>
            </p:nvSpPr>
            <p:spPr>
              <a:xfrm>
                <a:off x="6695576" y="3611234"/>
                <a:ext cx="9525" cy="55563"/>
              </a:xfrm>
              <a:custGeom>
                <a:avLst/>
                <a:gdLst/>
                <a:ahLst/>
                <a:cxnLst/>
                <a:rect l="l" t="t" r="r" b="b"/>
                <a:pathLst>
                  <a:path w="5" h="33" extrusionOk="0">
                    <a:moveTo>
                      <a:pt x="5" y="0"/>
                    </a:moveTo>
                    <a:cubicBezTo>
                      <a:pt x="0" y="10"/>
                      <a:pt x="0" y="22"/>
                      <a:pt x="5" y="33"/>
                    </a:cubicBezTo>
                    <a:cubicBezTo>
                      <a:pt x="3" y="28"/>
                      <a:pt x="2" y="22"/>
                      <a:pt x="2" y="16"/>
                    </a:cubicBezTo>
                    <a:cubicBezTo>
                      <a:pt x="2" y="11"/>
                      <a:pt x="3" y="5"/>
                      <a:pt x="5" y="0"/>
                    </a:cubicBezTo>
                  </a:path>
                </a:pathLst>
              </a:custGeom>
              <a:solidFill>
                <a:srgbClr val="C5181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1030;p102">
                <a:extLst>
                  <a:ext uri="{FF2B5EF4-FFF2-40B4-BE49-F238E27FC236}">
                    <a16:creationId xmlns:a16="http://schemas.microsoft.com/office/drawing/2014/main" id="{176805CB-EEEA-491F-BF63-315C5512AA64}"/>
                  </a:ext>
                </a:extLst>
              </p:cNvPr>
              <p:cNvSpPr/>
              <p:nvPr/>
            </p:nvSpPr>
            <p:spPr>
              <a:xfrm>
                <a:off x="7713164" y="4520872"/>
                <a:ext cx="158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0" h="11" extrusionOk="0">
                    <a:moveTo>
                      <a:pt x="10" y="0"/>
                    </a:moveTo>
                    <a:cubicBezTo>
                      <a:pt x="7" y="4"/>
                      <a:pt x="4" y="7"/>
                      <a:pt x="0" y="1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1031;p102">
                <a:extLst>
                  <a:ext uri="{FF2B5EF4-FFF2-40B4-BE49-F238E27FC236}">
                    <a16:creationId xmlns:a16="http://schemas.microsoft.com/office/drawing/2014/main" id="{24FA517B-3039-4E4F-BDB2-3950DD43F67B}"/>
                  </a:ext>
                </a:extLst>
              </p:cNvPr>
              <p:cNvSpPr/>
              <p:nvPr/>
            </p:nvSpPr>
            <p:spPr>
              <a:xfrm>
                <a:off x="7438526" y="4314497"/>
                <a:ext cx="268288" cy="26987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61" extrusionOk="0">
                    <a:moveTo>
                      <a:pt x="51" y="0"/>
                    </a:moveTo>
                    <a:cubicBezTo>
                      <a:pt x="35" y="19"/>
                      <a:pt x="18" y="36"/>
                      <a:pt x="0" y="53"/>
                    </a:cubicBezTo>
                    <a:cubicBezTo>
                      <a:pt x="108" y="161"/>
                      <a:pt x="108" y="161"/>
                      <a:pt x="108" y="161"/>
                    </a:cubicBezTo>
                    <a:cubicBezTo>
                      <a:pt x="126" y="145"/>
                      <a:pt x="144" y="127"/>
                      <a:pt x="160" y="109"/>
                    </a:cubicBezTo>
                    <a:cubicBezTo>
                      <a:pt x="160" y="109"/>
                      <a:pt x="160" y="109"/>
                      <a:pt x="160" y="109"/>
                    </a:cubicBezTo>
                    <a:cubicBezTo>
                      <a:pt x="51" y="0"/>
                      <a:pt x="51" y="0"/>
                      <a:pt x="51" y="0"/>
                    </a:cubicBezTo>
                  </a:path>
                </a:pathLst>
              </a:custGeom>
              <a:solidFill>
                <a:srgbClr val="C676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1032;p102">
                <a:extLst>
                  <a:ext uri="{FF2B5EF4-FFF2-40B4-BE49-F238E27FC236}">
                    <a16:creationId xmlns:a16="http://schemas.microsoft.com/office/drawing/2014/main" id="{EAFE7ED5-B654-4F0B-8D01-CA56D99C4833}"/>
                  </a:ext>
                </a:extLst>
              </p:cNvPr>
              <p:cNvSpPr/>
              <p:nvPr/>
            </p:nvSpPr>
            <p:spPr>
              <a:xfrm>
                <a:off x="7255964" y="4133522"/>
                <a:ext cx="268288" cy="26987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62" extrusionOk="0">
                    <a:moveTo>
                      <a:pt x="51" y="0"/>
                    </a:moveTo>
                    <a:cubicBezTo>
                      <a:pt x="47" y="4"/>
                      <a:pt x="43" y="9"/>
                      <a:pt x="39" y="13"/>
                    </a:cubicBezTo>
                    <a:cubicBezTo>
                      <a:pt x="27" y="27"/>
                      <a:pt x="14" y="41"/>
                      <a:pt x="0" y="53"/>
                    </a:cubicBezTo>
                    <a:cubicBezTo>
                      <a:pt x="109" y="162"/>
                      <a:pt x="109" y="162"/>
                      <a:pt x="109" y="162"/>
                    </a:cubicBezTo>
                    <a:cubicBezTo>
                      <a:pt x="127" y="145"/>
                      <a:pt x="144" y="128"/>
                      <a:pt x="160" y="109"/>
                    </a:cubicBezTo>
                    <a:cubicBezTo>
                      <a:pt x="51" y="0"/>
                      <a:pt x="51" y="0"/>
                      <a:pt x="51" y="0"/>
                    </a:cubicBezTo>
                  </a:path>
                </a:pathLst>
              </a:custGeom>
              <a:solidFill>
                <a:srgbClr val="CACA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1033;p102">
                <a:extLst>
                  <a:ext uri="{FF2B5EF4-FFF2-40B4-BE49-F238E27FC236}">
                    <a16:creationId xmlns:a16="http://schemas.microsoft.com/office/drawing/2014/main" id="{F5A367F7-AB97-4C08-82E4-9371E2A0B760}"/>
                  </a:ext>
                </a:extLst>
              </p:cNvPr>
              <p:cNvSpPr/>
              <p:nvPr/>
            </p:nvSpPr>
            <p:spPr>
              <a:xfrm>
                <a:off x="7051176" y="3927147"/>
                <a:ext cx="266700" cy="26987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61" extrusionOk="0">
                    <a:moveTo>
                      <a:pt x="50" y="0"/>
                    </a:moveTo>
                    <a:cubicBezTo>
                      <a:pt x="36" y="19"/>
                      <a:pt x="19" y="37"/>
                      <a:pt x="0" y="53"/>
                    </a:cubicBezTo>
                    <a:cubicBezTo>
                      <a:pt x="108" y="161"/>
                      <a:pt x="108" y="161"/>
                      <a:pt x="108" y="161"/>
                    </a:cubicBezTo>
                    <a:cubicBezTo>
                      <a:pt x="122" y="149"/>
                      <a:pt x="135" y="136"/>
                      <a:pt x="148" y="123"/>
                    </a:cubicBezTo>
                    <a:cubicBezTo>
                      <a:pt x="152" y="119"/>
                      <a:pt x="156" y="114"/>
                      <a:pt x="160" y="109"/>
                    </a:cubicBezTo>
                    <a:cubicBezTo>
                      <a:pt x="50" y="0"/>
                      <a:pt x="50" y="0"/>
                      <a:pt x="50" y="0"/>
                    </a:cubicBezTo>
                  </a:path>
                </a:pathLst>
              </a:custGeom>
              <a:solidFill>
                <a:srgbClr val="C676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1034;p102">
                <a:extLst>
                  <a:ext uri="{FF2B5EF4-FFF2-40B4-BE49-F238E27FC236}">
                    <a16:creationId xmlns:a16="http://schemas.microsoft.com/office/drawing/2014/main" id="{6EFC8F23-F329-4BFA-A6B0-65AA4A211DAC}"/>
                  </a:ext>
                </a:extLst>
              </p:cNvPr>
              <p:cNvSpPr/>
              <p:nvPr/>
            </p:nvSpPr>
            <p:spPr>
              <a:xfrm>
                <a:off x="7232151" y="4109709"/>
                <a:ext cx="109538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66" h="67" extrusionOk="0">
                    <a:moveTo>
                      <a:pt x="52" y="0"/>
                    </a:moveTo>
                    <a:cubicBezTo>
                      <a:pt x="48" y="5"/>
                      <a:pt x="44" y="10"/>
                      <a:pt x="40" y="14"/>
                    </a:cubicBezTo>
                    <a:cubicBezTo>
                      <a:pt x="27" y="27"/>
                      <a:pt x="14" y="40"/>
                      <a:pt x="0" y="52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29" y="55"/>
                      <a:pt x="42" y="41"/>
                      <a:pt x="54" y="27"/>
                    </a:cubicBezTo>
                    <a:cubicBezTo>
                      <a:pt x="58" y="23"/>
                      <a:pt x="62" y="18"/>
                      <a:pt x="66" y="14"/>
                    </a:cubicBezTo>
                    <a:cubicBezTo>
                      <a:pt x="52" y="0"/>
                      <a:pt x="52" y="0"/>
                      <a:pt x="52" y="0"/>
                    </a:cubicBezTo>
                  </a:path>
                </a:pathLst>
              </a:custGeom>
              <a:solidFill>
                <a:srgbClr val="844F0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035;p102">
                <a:extLst>
                  <a:ext uri="{FF2B5EF4-FFF2-40B4-BE49-F238E27FC236}">
                    <a16:creationId xmlns:a16="http://schemas.microsoft.com/office/drawing/2014/main" id="{EA954542-6EF9-4DAC-9B8B-18BE28EC9783}"/>
                  </a:ext>
                </a:extLst>
              </p:cNvPr>
              <p:cNvSpPr/>
              <p:nvPr/>
            </p:nvSpPr>
            <p:spPr>
              <a:xfrm>
                <a:off x="6919414" y="3789034"/>
                <a:ext cx="214313" cy="227013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36" extrusionOk="0">
                    <a:moveTo>
                      <a:pt x="47" y="0"/>
                    </a:moveTo>
                    <a:cubicBezTo>
                      <a:pt x="45" y="4"/>
                      <a:pt x="43" y="9"/>
                      <a:pt x="40" y="13"/>
                    </a:cubicBezTo>
                    <a:cubicBezTo>
                      <a:pt x="36" y="18"/>
                      <a:pt x="33" y="24"/>
                      <a:pt x="28" y="29"/>
                    </a:cubicBezTo>
                    <a:cubicBezTo>
                      <a:pt x="20" y="39"/>
                      <a:pt x="11" y="49"/>
                      <a:pt x="0" y="57"/>
                    </a:cubicBezTo>
                    <a:cubicBezTo>
                      <a:pt x="79" y="136"/>
                      <a:pt x="79" y="136"/>
                      <a:pt x="79" y="136"/>
                    </a:cubicBezTo>
                    <a:cubicBezTo>
                      <a:pt x="98" y="120"/>
                      <a:pt x="115" y="102"/>
                      <a:pt x="129" y="83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solidFill>
                <a:srgbClr val="CACA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1036;p102">
                <a:extLst>
                  <a:ext uri="{FF2B5EF4-FFF2-40B4-BE49-F238E27FC236}">
                    <a16:creationId xmlns:a16="http://schemas.microsoft.com/office/drawing/2014/main" id="{EB798959-9537-4F07-A9C3-BAB111EB32B0}"/>
                  </a:ext>
                </a:extLst>
              </p:cNvPr>
              <p:cNvSpPr/>
              <p:nvPr/>
            </p:nvSpPr>
            <p:spPr>
              <a:xfrm>
                <a:off x="6725739" y="3644572"/>
                <a:ext cx="254000" cy="211138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26" extrusionOk="0">
                    <a:moveTo>
                      <a:pt x="75" y="0"/>
                    </a:moveTo>
                    <a:cubicBezTo>
                      <a:pt x="51" y="24"/>
                      <a:pt x="51" y="24"/>
                      <a:pt x="51" y="24"/>
                    </a:cubicBezTo>
                    <a:cubicBezTo>
                      <a:pt x="43" y="32"/>
                      <a:pt x="33" y="36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15" y="36"/>
                      <a:pt x="7" y="33"/>
                      <a:pt x="0" y="29"/>
                    </a:cubicBezTo>
                    <a:cubicBezTo>
                      <a:pt x="98" y="126"/>
                      <a:pt x="98" y="126"/>
                      <a:pt x="98" y="126"/>
                    </a:cubicBezTo>
                    <a:cubicBezTo>
                      <a:pt x="98" y="126"/>
                      <a:pt x="98" y="126"/>
                      <a:pt x="98" y="126"/>
                    </a:cubicBezTo>
                    <a:cubicBezTo>
                      <a:pt x="109" y="119"/>
                      <a:pt x="120" y="111"/>
                      <a:pt x="129" y="102"/>
                    </a:cubicBezTo>
                    <a:cubicBezTo>
                      <a:pt x="138" y="94"/>
                      <a:pt x="145" y="84"/>
                      <a:pt x="151" y="75"/>
                    </a:cubicBezTo>
                    <a:cubicBezTo>
                      <a:pt x="75" y="0"/>
                      <a:pt x="75" y="0"/>
                      <a:pt x="75" y="0"/>
                    </a:cubicBezTo>
                  </a:path>
                </a:pathLst>
              </a:custGeom>
              <a:solidFill>
                <a:srgbClr val="C676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037;p102">
                <a:extLst>
                  <a:ext uri="{FF2B5EF4-FFF2-40B4-BE49-F238E27FC236}">
                    <a16:creationId xmlns:a16="http://schemas.microsoft.com/office/drawing/2014/main" id="{F092F41E-0292-42F7-B168-58ED108D608C}"/>
                  </a:ext>
                </a:extLst>
              </p:cNvPr>
              <p:cNvSpPr/>
              <p:nvPr/>
            </p:nvSpPr>
            <p:spPr>
              <a:xfrm>
                <a:off x="6890839" y="3769984"/>
                <a:ext cx="106363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64" h="68" extrusionOk="0">
                    <a:moveTo>
                      <a:pt x="53" y="0"/>
                    </a:moveTo>
                    <a:cubicBezTo>
                      <a:pt x="47" y="9"/>
                      <a:pt x="40" y="19"/>
                      <a:pt x="31" y="27"/>
                    </a:cubicBezTo>
                    <a:cubicBezTo>
                      <a:pt x="22" y="36"/>
                      <a:pt x="11" y="44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8" y="60"/>
                      <a:pt x="37" y="50"/>
                      <a:pt x="45" y="40"/>
                    </a:cubicBezTo>
                    <a:cubicBezTo>
                      <a:pt x="50" y="35"/>
                      <a:pt x="53" y="29"/>
                      <a:pt x="57" y="24"/>
                    </a:cubicBezTo>
                    <a:cubicBezTo>
                      <a:pt x="60" y="20"/>
                      <a:pt x="62" y="15"/>
                      <a:pt x="64" y="11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solidFill>
                <a:srgbClr val="844F0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1038;p102">
                <a:extLst>
                  <a:ext uri="{FF2B5EF4-FFF2-40B4-BE49-F238E27FC236}">
                    <a16:creationId xmlns:a16="http://schemas.microsoft.com/office/drawing/2014/main" id="{DDF08E3F-C4FF-40D2-A57F-F8641DF0B7D7}"/>
                  </a:ext>
                </a:extLst>
              </p:cNvPr>
              <p:cNvSpPr/>
              <p:nvPr/>
            </p:nvSpPr>
            <p:spPr>
              <a:xfrm>
                <a:off x="7619501" y="4497059"/>
                <a:ext cx="109538" cy="112713"/>
              </a:xfrm>
              <a:custGeom>
                <a:avLst/>
                <a:gdLst/>
                <a:ahLst/>
                <a:cxnLst/>
                <a:rect l="l" t="t" r="r" b="b"/>
                <a:pathLst>
                  <a:path w="66" h="67" extrusionOk="0">
                    <a:moveTo>
                      <a:pt x="52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36" y="18"/>
                      <a:pt x="18" y="36"/>
                      <a:pt x="0" y="52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56" y="25"/>
                      <a:pt x="56" y="25"/>
                      <a:pt x="56" y="25"/>
                    </a:cubicBezTo>
                    <a:cubicBezTo>
                      <a:pt x="60" y="21"/>
                      <a:pt x="63" y="18"/>
                      <a:pt x="66" y="14"/>
                    </a:cubicBezTo>
                    <a:cubicBezTo>
                      <a:pt x="52" y="0"/>
                      <a:pt x="52" y="0"/>
                      <a:pt x="52" y="0"/>
                    </a:cubicBezTo>
                  </a:path>
                </a:pathLst>
              </a:custGeom>
              <a:solidFill>
                <a:srgbClr val="844F0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039;p102">
                <a:extLst>
                  <a:ext uri="{FF2B5EF4-FFF2-40B4-BE49-F238E27FC236}">
                    <a16:creationId xmlns:a16="http://schemas.microsoft.com/office/drawing/2014/main" id="{99EB4BED-5FEE-4F7F-9AB2-2BBF2F75A55A}"/>
                  </a:ext>
                </a:extLst>
              </p:cNvPr>
              <p:cNvSpPr/>
              <p:nvPr/>
            </p:nvSpPr>
            <p:spPr>
              <a:xfrm>
                <a:off x="6692401" y="1974522"/>
                <a:ext cx="1738313" cy="17303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5" extrusionOk="0">
                    <a:moveTo>
                      <a:pt x="43" y="1035"/>
                    </a:moveTo>
                    <a:cubicBezTo>
                      <a:pt x="53" y="1035"/>
                      <a:pt x="63" y="1031"/>
                      <a:pt x="71" y="1023"/>
                    </a:cubicBezTo>
                    <a:cubicBezTo>
                      <a:pt x="1024" y="71"/>
                      <a:pt x="1024" y="71"/>
                      <a:pt x="1024" y="71"/>
                    </a:cubicBezTo>
                    <a:cubicBezTo>
                      <a:pt x="1039" y="55"/>
                      <a:pt x="1039" y="30"/>
                      <a:pt x="1024" y="15"/>
                    </a:cubicBezTo>
                    <a:cubicBezTo>
                      <a:pt x="1009" y="0"/>
                      <a:pt x="984" y="0"/>
                      <a:pt x="968" y="15"/>
                    </a:cubicBezTo>
                    <a:cubicBezTo>
                      <a:pt x="15" y="968"/>
                      <a:pt x="15" y="968"/>
                      <a:pt x="15" y="968"/>
                    </a:cubicBezTo>
                    <a:cubicBezTo>
                      <a:pt x="0" y="983"/>
                      <a:pt x="0" y="1008"/>
                      <a:pt x="15" y="1023"/>
                    </a:cubicBezTo>
                    <a:cubicBezTo>
                      <a:pt x="23" y="1031"/>
                      <a:pt x="33" y="1035"/>
                      <a:pt x="43" y="1035"/>
                    </a:cubicBezTo>
                  </a:path>
                </a:pathLst>
              </a:custGeom>
              <a:solidFill>
                <a:srgbClr val="657D9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1040;p102">
                <a:extLst>
                  <a:ext uri="{FF2B5EF4-FFF2-40B4-BE49-F238E27FC236}">
                    <a16:creationId xmlns:a16="http://schemas.microsoft.com/office/drawing/2014/main" id="{90F441A9-1222-4EF4-84C9-CA3EDD1F240F}"/>
                  </a:ext>
                </a:extLst>
              </p:cNvPr>
              <p:cNvSpPr/>
              <p:nvPr/>
            </p:nvSpPr>
            <p:spPr>
              <a:xfrm>
                <a:off x="7609976" y="1642734"/>
                <a:ext cx="701675" cy="928688"/>
              </a:xfrm>
              <a:custGeom>
                <a:avLst/>
                <a:gdLst/>
                <a:ahLst/>
                <a:cxnLst/>
                <a:rect l="l" t="t" r="r" b="b"/>
                <a:pathLst>
                  <a:path w="420" h="555" extrusionOk="0">
                    <a:moveTo>
                      <a:pt x="419" y="226"/>
                    </a:moveTo>
                    <a:cubicBezTo>
                      <a:pt x="419" y="226"/>
                      <a:pt x="311" y="155"/>
                      <a:pt x="420" y="0"/>
                    </a:cubicBezTo>
                    <a:cubicBezTo>
                      <a:pt x="87" y="333"/>
                      <a:pt x="87" y="333"/>
                      <a:pt x="87" y="333"/>
                    </a:cubicBezTo>
                    <a:cubicBezTo>
                      <a:pt x="87" y="333"/>
                      <a:pt x="0" y="465"/>
                      <a:pt x="90" y="555"/>
                    </a:cubicBezTo>
                    <a:lnTo>
                      <a:pt x="419" y="226"/>
                    </a:lnTo>
                    <a:close/>
                  </a:path>
                </a:pathLst>
              </a:custGeom>
              <a:solidFill>
                <a:srgbClr val="C676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1041;p102">
                <a:extLst>
                  <a:ext uri="{FF2B5EF4-FFF2-40B4-BE49-F238E27FC236}">
                    <a16:creationId xmlns:a16="http://schemas.microsoft.com/office/drawing/2014/main" id="{02827E5E-AADC-4B9F-857C-DD3E257C3222}"/>
                  </a:ext>
                </a:extLst>
              </p:cNvPr>
              <p:cNvSpPr/>
              <p:nvPr/>
            </p:nvSpPr>
            <p:spPr>
              <a:xfrm>
                <a:off x="7703638" y="1671309"/>
                <a:ext cx="579438" cy="869783"/>
              </a:xfrm>
              <a:custGeom>
                <a:avLst/>
                <a:gdLst/>
                <a:ahLst/>
                <a:cxnLst/>
                <a:rect l="l" t="t" r="r" b="b"/>
                <a:pathLst>
                  <a:path w="579438" h="869783" extrusionOk="0">
                    <a:moveTo>
                      <a:pt x="135446" y="809684"/>
                    </a:moveTo>
                    <a:lnTo>
                      <a:pt x="137838" y="811045"/>
                    </a:lnTo>
                    <a:cubicBezTo>
                      <a:pt x="139517" y="814388"/>
                      <a:pt x="141196" y="814388"/>
                      <a:pt x="141196" y="814388"/>
                    </a:cubicBezTo>
                    <a:cubicBezTo>
                      <a:pt x="141196" y="814388"/>
                      <a:pt x="139937" y="813552"/>
                      <a:pt x="137628" y="811672"/>
                    </a:cubicBezTo>
                    <a:close/>
                    <a:moveTo>
                      <a:pt x="222759" y="722371"/>
                    </a:moveTo>
                    <a:lnTo>
                      <a:pt x="225151" y="723732"/>
                    </a:lnTo>
                    <a:cubicBezTo>
                      <a:pt x="226830" y="725403"/>
                      <a:pt x="228509" y="727075"/>
                      <a:pt x="228509" y="727075"/>
                    </a:cubicBezTo>
                    <a:cubicBezTo>
                      <a:pt x="228509" y="727075"/>
                      <a:pt x="227250" y="726239"/>
                      <a:pt x="224941" y="724358"/>
                    </a:cubicBezTo>
                    <a:close/>
                    <a:moveTo>
                      <a:pt x="311075" y="635493"/>
                    </a:moveTo>
                    <a:lnTo>
                      <a:pt x="312378" y="636420"/>
                    </a:lnTo>
                    <a:cubicBezTo>
                      <a:pt x="314055" y="638092"/>
                      <a:pt x="315733" y="639763"/>
                      <a:pt x="315733" y="639763"/>
                    </a:cubicBezTo>
                    <a:cubicBezTo>
                      <a:pt x="315733" y="639763"/>
                      <a:pt x="314475" y="638510"/>
                      <a:pt x="312168" y="636420"/>
                    </a:cubicBezTo>
                    <a:close/>
                    <a:moveTo>
                      <a:pt x="85725" y="493713"/>
                    </a:moveTo>
                    <a:cubicBezTo>
                      <a:pt x="85725" y="493713"/>
                      <a:pt x="82428" y="500399"/>
                      <a:pt x="75834" y="510427"/>
                    </a:cubicBezTo>
                    <a:cubicBezTo>
                      <a:pt x="72537" y="515442"/>
                      <a:pt x="69240" y="520456"/>
                      <a:pt x="65943" y="527142"/>
                    </a:cubicBezTo>
                    <a:cubicBezTo>
                      <a:pt x="62645" y="535499"/>
                      <a:pt x="57700" y="542184"/>
                      <a:pt x="52754" y="552213"/>
                    </a:cubicBezTo>
                    <a:cubicBezTo>
                      <a:pt x="51106" y="555556"/>
                      <a:pt x="49457" y="560570"/>
                      <a:pt x="46160" y="565584"/>
                    </a:cubicBezTo>
                    <a:cubicBezTo>
                      <a:pt x="44511" y="570599"/>
                      <a:pt x="42863" y="575613"/>
                      <a:pt x="39566" y="580627"/>
                    </a:cubicBezTo>
                    <a:cubicBezTo>
                      <a:pt x="37917" y="585641"/>
                      <a:pt x="36269" y="590656"/>
                      <a:pt x="32971" y="595670"/>
                    </a:cubicBezTo>
                    <a:cubicBezTo>
                      <a:pt x="31323" y="602356"/>
                      <a:pt x="29674" y="607370"/>
                      <a:pt x="28026" y="612384"/>
                    </a:cubicBezTo>
                    <a:cubicBezTo>
                      <a:pt x="23080" y="624084"/>
                      <a:pt x="19783" y="637456"/>
                      <a:pt x="16486" y="649155"/>
                    </a:cubicBezTo>
                    <a:cubicBezTo>
                      <a:pt x="14837" y="660855"/>
                      <a:pt x="11540" y="674227"/>
                      <a:pt x="11540" y="687598"/>
                    </a:cubicBezTo>
                    <a:cubicBezTo>
                      <a:pt x="9892" y="697627"/>
                      <a:pt x="9892" y="697627"/>
                      <a:pt x="9892" y="697627"/>
                    </a:cubicBezTo>
                    <a:cubicBezTo>
                      <a:pt x="9892" y="705984"/>
                      <a:pt x="9892" y="705984"/>
                      <a:pt x="9892" y="705984"/>
                    </a:cubicBezTo>
                    <a:cubicBezTo>
                      <a:pt x="9892" y="712670"/>
                      <a:pt x="9892" y="719355"/>
                      <a:pt x="9892" y="726041"/>
                    </a:cubicBezTo>
                    <a:cubicBezTo>
                      <a:pt x="11540" y="737741"/>
                      <a:pt x="13189" y="751112"/>
                      <a:pt x="16486" y="762812"/>
                    </a:cubicBezTo>
                    <a:cubicBezTo>
                      <a:pt x="18134" y="774512"/>
                      <a:pt x="23080" y="784541"/>
                      <a:pt x="26377" y="794569"/>
                    </a:cubicBezTo>
                    <a:cubicBezTo>
                      <a:pt x="31323" y="806269"/>
                      <a:pt x="36269" y="814626"/>
                      <a:pt x="41214" y="822983"/>
                    </a:cubicBezTo>
                    <a:cubicBezTo>
                      <a:pt x="51106" y="839698"/>
                      <a:pt x="60997" y="853069"/>
                      <a:pt x="69240" y="859755"/>
                    </a:cubicBezTo>
                    <a:lnTo>
                      <a:pt x="79131" y="869783"/>
                    </a:lnTo>
                    <a:lnTo>
                      <a:pt x="67591" y="861426"/>
                    </a:lnTo>
                    <a:cubicBezTo>
                      <a:pt x="59348" y="854740"/>
                      <a:pt x="47808" y="843041"/>
                      <a:pt x="36269" y="826326"/>
                    </a:cubicBezTo>
                    <a:cubicBezTo>
                      <a:pt x="29674" y="817969"/>
                      <a:pt x="24729" y="809612"/>
                      <a:pt x="19783" y="799584"/>
                    </a:cubicBezTo>
                    <a:cubicBezTo>
                      <a:pt x="16486" y="792898"/>
                      <a:pt x="14837" y="787884"/>
                      <a:pt x="13189" y="782869"/>
                    </a:cubicBezTo>
                    <a:cubicBezTo>
                      <a:pt x="9892" y="776184"/>
                      <a:pt x="8243" y="771169"/>
                      <a:pt x="6594" y="764484"/>
                    </a:cubicBezTo>
                    <a:cubicBezTo>
                      <a:pt x="3297" y="752784"/>
                      <a:pt x="1649" y="739412"/>
                      <a:pt x="0" y="726041"/>
                    </a:cubicBezTo>
                    <a:cubicBezTo>
                      <a:pt x="0" y="719355"/>
                      <a:pt x="0" y="712670"/>
                      <a:pt x="0" y="705984"/>
                    </a:cubicBezTo>
                    <a:cubicBezTo>
                      <a:pt x="0" y="695955"/>
                      <a:pt x="0" y="695955"/>
                      <a:pt x="0" y="695955"/>
                    </a:cubicBezTo>
                    <a:cubicBezTo>
                      <a:pt x="0" y="685927"/>
                      <a:pt x="0" y="685927"/>
                      <a:pt x="0" y="685927"/>
                    </a:cubicBezTo>
                    <a:cubicBezTo>
                      <a:pt x="1649" y="672555"/>
                      <a:pt x="4946" y="659184"/>
                      <a:pt x="6594" y="647484"/>
                    </a:cubicBezTo>
                    <a:cubicBezTo>
                      <a:pt x="9892" y="634113"/>
                      <a:pt x="14837" y="622413"/>
                      <a:pt x="18134" y="610713"/>
                    </a:cubicBezTo>
                    <a:cubicBezTo>
                      <a:pt x="19783" y="604027"/>
                      <a:pt x="23080" y="599013"/>
                      <a:pt x="24729" y="592327"/>
                    </a:cubicBezTo>
                    <a:cubicBezTo>
                      <a:pt x="28026" y="587313"/>
                      <a:pt x="29674" y="582299"/>
                      <a:pt x="32971" y="577284"/>
                    </a:cubicBezTo>
                    <a:cubicBezTo>
                      <a:pt x="34620" y="572270"/>
                      <a:pt x="37917" y="567256"/>
                      <a:pt x="39566" y="562241"/>
                    </a:cubicBezTo>
                    <a:cubicBezTo>
                      <a:pt x="42863" y="557227"/>
                      <a:pt x="46160" y="552213"/>
                      <a:pt x="47808" y="548870"/>
                    </a:cubicBezTo>
                    <a:cubicBezTo>
                      <a:pt x="52754" y="540513"/>
                      <a:pt x="57700" y="532156"/>
                      <a:pt x="62645" y="525470"/>
                    </a:cubicBezTo>
                    <a:cubicBezTo>
                      <a:pt x="65943" y="518784"/>
                      <a:pt x="70888" y="513770"/>
                      <a:pt x="74185" y="508756"/>
                    </a:cubicBezTo>
                    <a:cubicBezTo>
                      <a:pt x="80780" y="498727"/>
                      <a:pt x="85725" y="493713"/>
                      <a:pt x="85725" y="493713"/>
                    </a:cubicBezTo>
                    <a:close/>
                    <a:moveTo>
                      <a:pt x="455659" y="491170"/>
                    </a:moveTo>
                    <a:lnTo>
                      <a:pt x="457017" y="491956"/>
                    </a:lnTo>
                    <a:cubicBezTo>
                      <a:pt x="458665" y="495300"/>
                      <a:pt x="460314" y="495300"/>
                      <a:pt x="460314" y="495300"/>
                    </a:cubicBezTo>
                    <a:close/>
                    <a:moveTo>
                      <a:pt x="114300" y="465138"/>
                    </a:moveTo>
                    <a:cubicBezTo>
                      <a:pt x="114300" y="465138"/>
                      <a:pt x="111003" y="470153"/>
                      <a:pt x="104409" y="480184"/>
                    </a:cubicBezTo>
                    <a:cubicBezTo>
                      <a:pt x="102760" y="485199"/>
                      <a:pt x="99463" y="491887"/>
                      <a:pt x="94518" y="498574"/>
                    </a:cubicBezTo>
                    <a:cubicBezTo>
                      <a:pt x="91220" y="505261"/>
                      <a:pt x="86275" y="513620"/>
                      <a:pt x="82978" y="521979"/>
                    </a:cubicBezTo>
                    <a:cubicBezTo>
                      <a:pt x="79681" y="526994"/>
                      <a:pt x="78032" y="532010"/>
                      <a:pt x="76383" y="537025"/>
                    </a:cubicBezTo>
                    <a:cubicBezTo>
                      <a:pt x="73086" y="540369"/>
                      <a:pt x="71438" y="545384"/>
                      <a:pt x="69789" y="550400"/>
                    </a:cubicBezTo>
                    <a:cubicBezTo>
                      <a:pt x="66492" y="557087"/>
                      <a:pt x="64844" y="562102"/>
                      <a:pt x="63195" y="567117"/>
                    </a:cubicBezTo>
                    <a:cubicBezTo>
                      <a:pt x="61546" y="572133"/>
                      <a:pt x="58249" y="578820"/>
                      <a:pt x="56601" y="583835"/>
                    </a:cubicBezTo>
                    <a:cubicBezTo>
                      <a:pt x="53304" y="595538"/>
                      <a:pt x="50006" y="607240"/>
                      <a:pt x="46709" y="620615"/>
                    </a:cubicBezTo>
                    <a:cubicBezTo>
                      <a:pt x="43412" y="632317"/>
                      <a:pt x="41764" y="645692"/>
                      <a:pt x="40115" y="657394"/>
                    </a:cubicBezTo>
                    <a:cubicBezTo>
                      <a:pt x="40115" y="667425"/>
                      <a:pt x="40115" y="667425"/>
                      <a:pt x="40115" y="667425"/>
                    </a:cubicBezTo>
                    <a:cubicBezTo>
                      <a:pt x="40115" y="677456"/>
                      <a:pt x="40115" y="677456"/>
                      <a:pt x="40115" y="677456"/>
                    </a:cubicBezTo>
                    <a:cubicBezTo>
                      <a:pt x="38467" y="684143"/>
                      <a:pt x="40115" y="690830"/>
                      <a:pt x="40115" y="695845"/>
                    </a:cubicBezTo>
                    <a:cubicBezTo>
                      <a:pt x="40115" y="709220"/>
                      <a:pt x="41764" y="720922"/>
                      <a:pt x="45061" y="732625"/>
                    </a:cubicBezTo>
                    <a:cubicBezTo>
                      <a:pt x="48358" y="744327"/>
                      <a:pt x="51655" y="756030"/>
                      <a:pt x="56601" y="766061"/>
                    </a:cubicBezTo>
                    <a:cubicBezTo>
                      <a:pt x="59898" y="776091"/>
                      <a:pt x="64844" y="786122"/>
                      <a:pt x="69789" y="794481"/>
                    </a:cubicBezTo>
                    <a:cubicBezTo>
                      <a:pt x="79681" y="811199"/>
                      <a:pt x="91220" y="822902"/>
                      <a:pt x="99463" y="831261"/>
                    </a:cubicBezTo>
                    <a:cubicBezTo>
                      <a:pt x="106057" y="839620"/>
                      <a:pt x="112652" y="842963"/>
                      <a:pt x="112652" y="842963"/>
                    </a:cubicBezTo>
                    <a:cubicBezTo>
                      <a:pt x="112652" y="842963"/>
                      <a:pt x="111003" y="842963"/>
                      <a:pt x="107706" y="841291"/>
                    </a:cubicBezTo>
                    <a:cubicBezTo>
                      <a:pt x="106057" y="839620"/>
                      <a:pt x="101112" y="836276"/>
                      <a:pt x="97815" y="832932"/>
                    </a:cubicBezTo>
                    <a:cubicBezTo>
                      <a:pt x="89572" y="826245"/>
                      <a:pt x="76383" y="814543"/>
                      <a:pt x="64844" y="797825"/>
                    </a:cubicBezTo>
                    <a:cubicBezTo>
                      <a:pt x="59898" y="789466"/>
                      <a:pt x="53304" y="779435"/>
                      <a:pt x="48358" y="769404"/>
                    </a:cubicBezTo>
                    <a:cubicBezTo>
                      <a:pt x="46709" y="764389"/>
                      <a:pt x="43412" y="759374"/>
                      <a:pt x="41764" y="752686"/>
                    </a:cubicBezTo>
                    <a:cubicBezTo>
                      <a:pt x="40115" y="747671"/>
                      <a:pt x="36818" y="740984"/>
                      <a:pt x="36818" y="735968"/>
                    </a:cubicBezTo>
                    <a:cubicBezTo>
                      <a:pt x="31872" y="724266"/>
                      <a:pt x="30224" y="710892"/>
                      <a:pt x="28575" y="697517"/>
                    </a:cubicBezTo>
                    <a:cubicBezTo>
                      <a:pt x="28575" y="690830"/>
                      <a:pt x="28575" y="684143"/>
                      <a:pt x="28575" y="677456"/>
                    </a:cubicBezTo>
                    <a:cubicBezTo>
                      <a:pt x="28575" y="667425"/>
                      <a:pt x="28575" y="667425"/>
                      <a:pt x="28575" y="667425"/>
                    </a:cubicBezTo>
                    <a:cubicBezTo>
                      <a:pt x="30224" y="657394"/>
                      <a:pt x="30224" y="657394"/>
                      <a:pt x="30224" y="657394"/>
                    </a:cubicBezTo>
                    <a:cubicBezTo>
                      <a:pt x="30224" y="644020"/>
                      <a:pt x="33521" y="630646"/>
                      <a:pt x="36818" y="617271"/>
                    </a:cubicBezTo>
                    <a:cubicBezTo>
                      <a:pt x="40115" y="605569"/>
                      <a:pt x="43412" y="592194"/>
                      <a:pt x="48358" y="580492"/>
                    </a:cubicBezTo>
                    <a:cubicBezTo>
                      <a:pt x="50006" y="575476"/>
                      <a:pt x="51655" y="568789"/>
                      <a:pt x="54952" y="563774"/>
                    </a:cubicBezTo>
                    <a:cubicBezTo>
                      <a:pt x="56601" y="558758"/>
                      <a:pt x="59898" y="552071"/>
                      <a:pt x="61546" y="547056"/>
                    </a:cubicBezTo>
                    <a:cubicBezTo>
                      <a:pt x="64844" y="542041"/>
                      <a:pt x="66492" y="537025"/>
                      <a:pt x="69789" y="533682"/>
                    </a:cubicBezTo>
                    <a:cubicBezTo>
                      <a:pt x="71438" y="528666"/>
                      <a:pt x="74735" y="523651"/>
                      <a:pt x="76383" y="520307"/>
                    </a:cubicBezTo>
                    <a:cubicBezTo>
                      <a:pt x="81329" y="510277"/>
                      <a:pt x="87923" y="503589"/>
                      <a:pt x="91220" y="496902"/>
                    </a:cubicBezTo>
                    <a:cubicBezTo>
                      <a:pt x="96166" y="490215"/>
                      <a:pt x="99463" y="483528"/>
                      <a:pt x="102760" y="480184"/>
                    </a:cubicBezTo>
                    <a:cubicBezTo>
                      <a:pt x="111003" y="470153"/>
                      <a:pt x="114300" y="465138"/>
                      <a:pt x="114300" y="465138"/>
                    </a:cubicBezTo>
                    <a:close/>
                    <a:moveTo>
                      <a:pt x="142875" y="436563"/>
                    </a:moveTo>
                    <a:cubicBezTo>
                      <a:pt x="142875" y="436563"/>
                      <a:pt x="139517" y="441578"/>
                      <a:pt x="134480" y="451609"/>
                    </a:cubicBezTo>
                    <a:cubicBezTo>
                      <a:pt x="131122" y="456624"/>
                      <a:pt x="127763" y="461640"/>
                      <a:pt x="124405" y="469999"/>
                    </a:cubicBezTo>
                    <a:cubicBezTo>
                      <a:pt x="119368" y="476686"/>
                      <a:pt x="116010" y="485045"/>
                      <a:pt x="110972" y="493404"/>
                    </a:cubicBezTo>
                    <a:cubicBezTo>
                      <a:pt x="109293" y="498419"/>
                      <a:pt x="105935" y="501763"/>
                      <a:pt x="104256" y="506778"/>
                    </a:cubicBezTo>
                    <a:cubicBezTo>
                      <a:pt x="102577" y="511794"/>
                      <a:pt x="99219" y="516809"/>
                      <a:pt x="97540" y="521825"/>
                    </a:cubicBezTo>
                    <a:cubicBezTo>
                      <a:pt x="95861" y="526840"/>
                      <a:pt x="92502" y="531855"/>
                      <a:pt x="90823" y="538542"/>
                    </a:cubicBezTo>
                    <a:cubicBezTo>
                      <a:pt x="89144" y="543558"/>
                      <a:pt x="85786" y="548573"/>
                      <a:pt x="84107" y="555260"/>
                    </a:cubicBezTo>
                    <a:cubicBezTo>
                      <a:pt x="80749" y="566963"/>
                      <a:pt x="77390" y="578665"/>
                      <a:pt x="74032" y="590368"/>
                    </a:cubicBezTo>
                    <a:cubicBezTo>
                      <a:pt x="72353" y="603742"/>
                      <a:pt x="68995" y="615445"/>
                      <a:pt x="68995" y="628819"/>
                    </a:cubicBezTo>
                    <a:cubicBezTo>
                      <a:pt x="67316" y="638850"/>
                      <a:pt x="67316" y="638850"/>
                      <a:pt x="67316" y="638850"/>
                    </a:cubicBezTo>
                    <a:cubicBezTo>
                      <a:pt x="67316" y="648881"/>
                      <a:pt x="67316" y="648881"/>
                      <a:pt x="67316" y="648881"/>
                    </a:cubicBezTo>
                    <a:cubicBezTo>
                      <a:pt x="67316" y="653896"/>
                      <a:pt x="67316" y="660583"/>
                      <a:pt x="67316" y="667270"/>
                    </a:cubicBezTo>
                    <a:cubicBezTo>
                      <a:pt x="68995" y="680645"/>
                      <a:pt x="70674" y="692347"/>
                      <a:pt x="74032" y="704050"/>
                    </a:cubicBezTo>
                    <a:cubicBezTo>
                      <a:pt x="75711" y="715752"/>
                      <a:pt x="79070" y="727455"/>
                      <a:pt x="84107" y="737486"/>
                    </a:cubicBezTo>
                    <a:cubicBezTo>
                      <a:pt x="89144" y="747516"/>
                      <a:pt x="94181" y="755875"/>
                      <a:pt x="99219" y="764234"/>
                    </a:cubicBezTo>
                    <a:cubicBezTo>
                      <a:pt x="109293" y="780952"/>
                      <a:pt x="119368" y="794327"/>
                      <a:pt x="127763" y="802686"/>
                    </a:cubicBezTo>
                    <a:lnTo>
                      <a:pt x="135446" y="809684"/>
                    </a:lnTo>
                    <a:lnTo>
                      <a:pt x="126084" y="804357"/>
                    </a:lnTo>
                    <a:cubicBezTo>
                      <a:pt x="117689" y="795998"/>
                      <a:pt x="105935" y="784296"/>
                      <a:pt x="94181" y="767578"/>
                    </a:cubicBezTo>
                    <a:cubicBezTo>
                      <a:pt x="87465" y="760891"/>
                      <a:pt x="82428" y="750860"/>
                      <a:pt x="77390" y="740829"/>
                    </a:cubicBezTo>
                    <a:cubicBezTo>
                      <a:pt x="74032" y="735814"/>
                      <a:pt x="72353" y="729127"/>
                      <a:pt x="68995" y="724111"/>
                    </a:cubicBezTo>
                    <a:cubicBezTo>
                      <a:pt x="67316" y="719096"/>
                      <a:pt x="65637" y="712409"/>
                      <a:pt x="63958" y="705722"/>
                    </a:cubicBezTo>
                    <a:cubicBezTo>
                      <a:pt x="60600" y="694019"/>
                      <a:pt x="58920" y="680645"/>
                      <a:pt x="57241" y="667270"/>
                    </a:cubicBezTo>
                    <a:cubicBezTo>
                      <a:pt x="57241" y="662255"/>
                      <a:pt x="55562" y="655568"/>
                      <a:pt x="55562" y="648881"/>
                    </a:cubicBezTo>
                    <a:cubicBezTo>
                      <a:pt x="57241" y="637178"/>
                      <a:pt x="57241" y="637178"/>
                      <a:pt x="57241" y="637178"/>
                    </a:cubicBezTo>
                    <a:cubicBezTo>
                      <a:pt x="57241" y="627147"/>
                      <a:pt x="57241" y="627147"/>
                      <a:pt x="57241" y="627147"/>
                    </a:cubicBezTo>
                    <a:cubicBezTo>
                      <a:pt x="58920" y="613773"/>
                      <a:pt x="60600" y="602071"/>
                      <a:pt x="63958" y="588696"/>
                    </a:cubicBezTo>
                    <a:cubicBezTo>
                      <a:pt x="67316" y="575322"/>
                      <a:pt x="70674" y="563619"/>
                      <a:pt x="75711" y="551917"/>
                    </a:cubicBezTo>
                    <a:cubicBezTo>
                      <a:pt x="77390" y="545230"/>
                      <a:pt x="80749" y="540214"/>
                      <a:pt x="82428" y="535199"/>
                    </a:cubicBezTo>
                    <a:cubicBezTo>
                      <a:pt x="85786" y="528512"/>
                      <a:pt x="87465" y="523496"/>
                      <a:pt x="90823" y="518481"/>
                    </a:cubicBezTo>
                    <a:cubicBezTo>
                      <a:pt x="92502" y="513466"/>
                      <a:pt x="95861" y="508450"/>
                      <a:pt x="97540" y="503435"/>
                    </a:cubicBezTo>
                    <a:cubicBezTo>
                      <a:pt x="100898" y="498419"/>
                      <a:pt x="102577" y="495076"/>
                      <a:pt x="105935" y="490060"/>
                    </a:cubicBezTo>
                    <a:cubicBezTo>
                      <a:pt x="110972" y="481701"/>
                      <a:pt x="116010" y="473342"/>
                      <a:pt x="121047" y="466655"/>
                    </a:cubicBezTo>
                    <a:cubicBezTo>
                      <a:pt x="124405" y="459968"/>
                      <a:pt x="129442" y="454953"/>
                      <a:pt x="132801" y="449937"/>
                    </a:cubicBezTo>
                    <a:cubicBezTo>
                      <a:pt x="139517" y="441578"/>
                      <a:pt x="142875" y="436563"/>
                      <a:pt x="142875" y="436563"/>
                    </a:cubicBezTo>
                    <a:close/>
                    <a:moveTo>
                      <a:pt x="173038" y="406400"/>
                    </a:moveTo>
                    <a:cubicBezTo>
                      <a:pt x="173038" y="406400"/>
                      <a:pt x="169680" y="413086"/>
                      <a:pt x="162964" y="423114"/>
                    </a:cubicBezTo>
                    <a:cubicBezTo>
                      <a:pt x="159605" y="428128"/>
                      <a:pt x="156247" y="433143"/>
                      <a:pt x="152889" y="439828"/>
                    </a:cubicBezTo>
                    <a:cubicBezTo>
                      <a:pt x="149531" y="448185"/>
                      <a:pt x="144494" y="454871"/>
                      <a:pt x="141135" y="464900"/>
                    </a:cubicBezTo>
                    <a:cubicBezTo>
                      <a:pt x="137777" y="468243"/>
                      <a:pt x="136098" y="473257"/>
                      <a:pt x="132740" y="478271"/>
                    </a:cubicBezTo>
                    <a:cubicBezTo>
                      <a:pt x="131061" y="483285"/>
                      <a:pt x="129382" y="488300"/>
                      <a:pt x="126024" y="493314"/>
                    </a:cubicBezTo>
                    <a:cubicBezTo>
                      <a:pt x="124344" y="498328"/>
                      <a:pt x="122665" y="503343"/>
                      <a:pt x="120986" y="508357"/>
                    </a:cubicBezTo>
                    <a:cubicBezTo>
                      <a:pt x="117628" y="515043"/>
                      <a:pt x="115949" y="520057"/>
                      <a:pt x="114270" y="525071"/>
                    </a:cubicBezTo>
                    <a:cubicBezTo>
                      <a:pt x="109233" y="536771"/>
                      <a:pt x="105874" y="550143"/>
                      <a:pt x="104195" y="561842"/>
                    </a:cubicBezTo>
                    <a:cubicBezTo>
                      <a:pt x="100837" y="573542"/>
                      <a:pt x="99158" y="586914"/>
                      <a:pt x="97479" y="600285"/>
                    </a:cubicBezTo>
                    <a:cubicBezTo>
                      <a:pt x="95800" y="608642"/>
                      <a:pt x="95800" y="608642"/>
                      <a:pt x="95800" y="608642"/>
                    </a:cubicBezTo>
                    <a:cubicBezTo>
                      <a:pt x="95800" y="618671"/>
                      <a:pt x="95800" y="618671"/>
                      <a:pt x="95800" y="618671"/>
                    </a:cubicBezTo>
                    <a:cubicBezTo>
                      <a:pt x="95800" y="625357"/>
                      <a:pt x="95800" y="632042"/>
                      <a:pt x="97479" y="638728"/>
                    </a:cubicBezTo>
                    <a:cubicBezTo>
                      <a:pt x="97479" y="650428"/>
                      <a:pt x="99158" y="663799"/>
                      <a:pt x="102516" y="675499"/>
                    </a:cubicBezTo>
                    <a:cubicBezTo>
                      <a:pt x="105874" y="687199"/>
                      <a:pt x="109233" y="697228"/>
                      <a:pt x="112591" y="707256"/>
                    </a:cubicBezTo>
                    <a:cubicBezTo>
                      <a:pt x="117628" y="718956"/>
                      <a:pt x="122665" y="727313"/>
                      <a:pt x="127703" y="735670"/>
                    </a:cubicBezTo>
                    <a:cubicBezTo>
                      <a:pt x="137777" y="752385"/>
                      <a:pt x="149531" y="764085"/>
                      <a:pt x="156247" y="772442"/>
                    </a:cubicBezTo>
                    <a:cubicBezTo>
                      <a:pt x="164643" y="780799"/>
                      <a:pt x="169680" y="785813"/>
                      <a:pt x="169680" y="785813"/>
                    </a:cubicBezTo>
                    <a:cubicBezTo>
                      <a:pt x="169680" y="785813"/>
                      <a:pt x="168001" y="784142"/>
                      <a:pt x="166322" y="782470"/>
                    </a:cubicBezTo>
                    <a:cubicBezTo>
                      <a:pt x="162964" y="780799"/>
                      <a:pt x="159605" y="779127"/>
                      <a:pt x="156247" y="774113"/>
                    </a:cubicBezTo>
                    <a:cubicBezTo>
                      <a:pt x="146173" y="767427"/>
                      <a:pt x="134419" y="755728"/>
                      <a:pt x="122665" y="739013"/>
                    </a:cubicBezTo>
                    <a:cubicBezTo>
                      <a:pt x="115949" y="730656"/>
                      <a:pt x="110912" y="722299"/>
                      <a:pt x="105874" y="710599"/>
                    </a:cubicBezTo>
                    <a:cubicBezTo>
                      <a:pt x="102516" y="705585"/>
                      <a:pt x="100837" y="700571"/>
                      <a:pt x="99158" y="695556"/>
                    </a:cubicBezTo>
                    <a:cubicBezTo>
                      <a:pt x="97479" y="688871"/>
                      <a:pt x="94121" y="683856"/>
                      <a:pt x="92442" y="677171"/>
                    </a:cubicBezTo>
                    <a:cubicBezTo>
                      <a:pt x="89083" y="665471"/>
                      <a:pt x="87404" y="652099"/>
                      <a:pt x="85725" y="638728"/>
                    </a:cubicBezTo>
                    <a:cubicBezTo>
                      <a:pt x="85725" y="632042"/>
                      <a:pt x="85725" y="625357"/>
                      <a:pt x="85725" y="618671"/>
                    </a:cubicBezTo>
                    <a:cubicBezTo>
                      <a:pt x="85725" y="608642"/>
                      <a:pt x="85725" y="608642"/>
                      <a:pt x="85725" y="608642"/>
                    </a:cubicBezTo>
                    <a:cubicBezTo>
                      <a:pt x="85725" y="598614"/>
                      <a:pt x="85725" y="598614"/>
                      <a:pt x="85725" y="598614"/>
                    </a:cubicBezTo>
                    <a:cubicBezTo>
                      <a:pt x="87404" y="585242"/>
                      <a:pt x="90763" y="571871"/>
                      <a:pt x="92442" y="558500"/>
                    </a:cubicBezTo>
                    <a:cubicBezTo>
                      <a:pt x="95800" y="546800"/>
                      <a:pt x="100837" y="533428"/>
                      <a:pt x="104195" y="521728"/>
                    </a:cubicBezTo>
                    <a:cubicBezTo>
                      <a:pt x="107553" y="516714"/>
                      <a:pt x="109233" y="511700"/>
                      <a:pt x="112591" y="505014"/>
                    </a:cubicBezTo>
                    <a:cubicBezTo>
                      <a:pt x="114270" y="500000"/>
                      <a:pt x="115949" y="494986"/>
                      <a:pt x="119307" y="489971"/>
                    </a:cubicBezTo>
                    <a:cubicBezTo>
                      <a:pt x="122665" y="484957"/>
                      <a:pt x="124344" y="479942"/>
                      <a:pt x="127703" y="474928"/>
                    </a:cubicBezTo>
                    <a:cubicBezTo>
                      <a:pt x="129382" y="469914"/>
                      <a:pt x="132740" y="464900"/>
                      <a:pt x="134419" y="461557"/>
                    </a:cubicBezTo>
                    <a:cubicBezTo>
                      <a:pt x="139456" y="453200"/>
                      <a:pt x="144494" y="444843"/>
                      <a:pt x="149531" y="438157"/>
                    </a:cubicBezTo>
                    <a:cubicBezTo>
                      <a:pt x="154568" y="431471"/>
                      <a:pt x="157926" y="426457"/>
                      <a:pt x="161285" y="421443"/>
                    </a:cubicBezTo>
                    <a:cubicBezTo>
                      <a:pt x="168001" y="411414"/>
                      <a:pt x="173038" y="406400"/>
                      <a:pt x="173038" y="406400"/>
                    </a:cubicBezTo>
                    <a:close/>
                    <a:moveTo>
                      <a:pt x="541846" y="403283"/>
                    </a:moveTo>
                    <a:lnTo>
                      <a:pt x="544238" y="404644"/>
                    </a:lnTo>
                    <a:cubicBezTo>
                      <a:pt x="545917" y="406316"/>
                      <a:pt x="547596" y="407988"/>
                      <a:pt x="547596" y="407988"/>
                    </a:cubicBezTo>
                    <a:cubicBezTo>
                      <a:pt x="547596" y="407988"/>
                      <a:pt x="546337" y="407152"/>
                      <a:pt x="544028" y="405271"/>
                    </a:cubicBezTo>
                    <a:close/>
                    <a:moveTo>
                      <a:pt x="201613" y="377825"/>
                    </a:moveTo>
                    <a:cubicBezTo>
                      <a:pt x="201613" y="377825"/>
                      <a:pt x="198255" y="382840"/>
                      <a:pt x="193218" y="392871"/>
                    </a:cubicBezTo>
                    <a:cubicBezTo>
                      <a:pt x="189860" y="397886"/>
                      <a:pt x="186501" y="404574"/>
                      <a:pt x="181464" y="411261"/>
                    </a:cubicBezTo>
                    <a:cubicBezTo>
                      <a:pt x="178106" y="417948"/>
                      <a:pt x="173069" y="426307"/>
                      <a:pt x="169710" y="434666"/>
                    </a:cubicBezTo>
                    <a:cubicBezTo>
                      <a:pt x="168031" y="439681"/>
                      <a:pt x="164673" y="444697"/>
                      <a:pt x="162994" y="448040"/>
                    </a:cubicBezTo>
                    <a:cubicBezTo>
                      <a:pt x="161315" y="453056"/>
                      <a:pt x="157957" y="458071"/>
                      <a:pt x="156278" y="463086"/>
                    </a:cubicBezTo>
                    <a:cubicBezTo>
                      <a:pt x="152919" y="468102"/>
                      <a:pt x="151240" y="474789"/>
                      <a:pt x="149561" y="479804"/>
                    </a:cubicBezTo>
                    <a:cubicBezTo>
                      <a:pt x="147882" y="484820"/>
                      <a:pt x="144524" y="491507"/>
                      <a:pt x="142845" y="496522"/>
                    </a:cubicBezTo>
                    <a:cubicBezTo>
                      <a:pt x="139487" y="508225"/>
                      <a:pt x="136128" y="519927"/>
                      <a:pt x="132770" y="533302"/>
                    </a:cubicBezTo>
                    <a:cubicBezTo>
                      <a:pt x="129412" y="545004"/>
                      <a:pt x="127733" y="558379"/>
                      <a:pt x="126054" y="570081"/>
                    </a:cubicBezTo>
                    <a:cubicBezTo>
                      <a:pt x="126054" y="580112"/>
                      <a:pt x="126054" y="580112"/>
                      <a:pt x="126054" y="580112"/>
                    </a:cubicBezTo>
                    <a:cubicBezTo>
                      <a:pt x="126054" y="590143"/>
                      <a:pt x="126054" y="590143"/>
                      <a:pt x="126054" y="590143"/>
                    </a:cubicBezTo>
                    <a:cubicBezTo>
                      <a:pt x="124375" y="596830"/>
                      <a:pt x="126054" y="603517"/>
                      <a:pt x="126054" y="608532"/>
                    </a:cubicBezTo>
                    <a:cubicBezTo>
                      <a:pt x="127733" y="621907"/>
                      <a:pt x="127733" y="633609"/>
                      <a:pt x="131091" y="645312"/>
                    </a:cubicBezTo>
                    <a:cubicBezTo>
                      <a:pt x="134449" y="657014"/>
                      <a:pt x="137808" y="668717"/>
                      <a:pt x="142845" y="678748"/>
                    </a:cubicBezTo>
                    <a:cubicBezTo>
                      <a:pt x="146203" y="688778"/>
                      <a:pt x="151240" y="698809"/>
                      <a:pt x="156278" y="707168"/>
                    </a:cubicBezTo>
                    <a:cubicBezTo>
                      <a:pt x="168031" y="723886"/>
                      <a:pt x="178106" y="735589"/>
                      <a:pt x="186501" y="743948"/>
                    </a:cubicBezTo>
                    <a:cubicBezTo>
                      <a:pt x="194897" y="752307"/>
                      <a:pt x="199934" y="755650"/>
                      <a:pt x="199934" y="755650"/>
                    </a:cubicBezTo>
                    <a:cubicBezTo>
                      <a:pt x="199934" y="755650"/>
                      <a:pt x="198255" y="755650"/>
                      <a:pt x="194897" y="753978"/>
                    </a:cubicBezTo>
                    <a:cubicBezTo>
                      <a:pt x="193218" y="752307"/>
                      <a:pt x="189860" y="748963"/>
                      <a:pt x="184822" y="745619"/>
                    </a:cubicBezTo>
                    <a:cubicBezTo>
                      <a:pt x="176427" y="737260"/>
                      <a:pt x="162994" y="727230"/>
                      <a:pt x="151240" y="710512"/>
                    </a:cubicBezTo>
                    <a:cubicBezTo>
                      <a:pt x="146203" y="702153"/>
                      <a:pt x="139487" y="692122"/>
                      <a:pt x="134449" y="682091"/>
                    </a:cubicBezTo>
                    <a:cubicBezTo>
                      <a:pt x="132770" y="677076"/>
                      <a:pt x="129412" y="672061"/>
                      <a:pt x="127733" y="665373"/>
                    </a:cubicBezTo>
                    <a:cubicBezTo>
                      <a:pt x="126054" y="660358"/>
                      <a:pt x="124375" y="653671"/>
                      <a:pt x="122696" y="648655"/>
                    </a:cubicBezTo>
                    <a:cubicBezTo>
                      <a:pt x="119338" y="635281"/>
                      <a:pt x="115979" y="623579"/>
                      <a:pt x="115979" y="610204"/>
                    </a:cubicBezTo>
                    <a:cubicBezTo>
                      <a:pt x="114300" y="603517"/>
                      <a:pt x="114300" y="596830"/>
                      <a:pt x="114300" y="590143"/>
                    </a:cubicBezTo>
                    <a:cubicBezTo>
                      <a:pt x="114300" y="580112"/>
                      <a:pt x="114300" y="580112"/>
                      <a:pt x="114300" y="580112"/>
                    </a:cubicBezTo>
                    <a:cubicBezTo>
                      <a:pt x="115979" y="570081"/>
                      <a:pt x="115979" y="570081"/>
                      <a:pt x="115979" y="570081"/>
                    </a:cubicBezTo>
                    <a:cubicBezTo>
                      <a:pt x="115979" y="556707"/>
                      <a:pt x="119338" y="543333"/>
                      <a:pt x="122696" y="529958"/>
                    </a:cubicBezTo>
                    <a:cubicBezTo>
                      <a:pt x="126054" y="516584"/>
                      <a:pt x="129412" y="504881"/>
                      <a:pt x="134449" y="493179"/>
                    </a:cubicBezTo>
                    <a:cubicBezTo>
                      <a:pt x="136128" y="488163"/>
                      <a:pt x="137808" y="481476"/>
                      <a:pt x="141166" y="476461"/>
                    </a:cubicBezTo>
                    <a:cubicBezTo>
                      <a:pt x="142845" y="471445"/>
                      <a:pt x="146203" y="464758"/>
                      <a:pt x="147882" y="459743"/>
                    </a:cubicBezTo>
                    <a:cubicBezTo>
                      <a:pt x="151240" y="454727"/>
                      <a:pt x="152919" y="449712"/>
                      <a:pt x="156278" y="444697"/>
                    </a:cubicBezTo>
                    <a:cubicBezTo>
                      <a:pt x="159636" y="441353"/>
                      <a:pt x="161315" y="436338"/>
                      <a:pt x="164673" y="431322"/>
                    </a:cubicBezTo>
                    <a:cubicBezTo>
                      <a:pt x="168031" y="422963"/>
                      <a:pt x="174748" y="416276"/>
                      <a:pt x="178106" y="409589"/>
                    </a:cubicBezTo>
                    <a:cubicBezTo>
                      <a:pt x="183143" y="402902"/>
                      <a:pt x="186501" y="396215"/>
                      <a:pt x="191539" y="392871"/>
                    </a:cubicBezTo>
                    <a:cubicBezTo>
                      <a:pt x="198255" y="382840"/>
                      <a:pt x="201613" y="377825"/>
                      <a:pt x="201613" y="377825"/>
                    </a:cubicBezTo>
                    <a:close/>
                    <a:moveTo>
                      <a:pt x="230188" y="349250"/>
                    </a:moveTo>
                    <a:cubicBezTo>
                      <a:pt x="230188" y="349250"/>
                      <a:pt x="226830" y="354265"/>
                      <a:pt x="221793" y="364296"/>
                    </a:cubicBezTo>
                    <a:cubicBezTo>
                      <a:pt x="218435" y="369311"/>
                      <a:pt x="215076" y="374327"/>
                      <a:pt x="211718" y="382686"/>
                    </a:cubicBezTo>
                    <a:cubicBezTo>
                      <a:pt x="206681" y="389373"/>
                      <a:pt x="203323" y="397732"/>
                      <a:pt x="198285" y="406091"/>
                    </a:cubicBezTo>
                    <a:cubicBezTo>
                      <a:pt x="196606" y="411106"/>
                      <a:pt x="194927" y="414450"/>
                      <a:pt x="191569" y="419465"/>
                    </a:cubicBezTo>
                    <a:cubicBezTo>
                      <a:pt x="189890" y="424481"/>
                      <a:pt x="188211" y="429496"/>
                      <a:pt x="184853" y="434511"/>
                    </a:cubicBezTo>
                    <a:cubicBezTo>
                      <a:pt x="183174" y="439527"/>
                      <a:pt x="179815" y="444542"/>
                      <a:pt x="178136" y="451229"/>
                    </a:cubicBezTo>
                    <a:cubicBezTo>
                      <a:pt x="176457" y="456245"/>
                      <a:pt x="174778" y="461260"/>
                      <a:pt x="173099" y="467947"/>
                    </a:cubicBezTo>
                    <a:cubicBezTo>
                      <a:pt x="168062" y="479650"/>
                      <a:pt x="164703" y="491352"/>
                      <a:pt x="161345" y="503055"/>
                    </a:cubicBezTo>
                    <a:cubicBezTo>
                      <a:pt x="159666" y="516429"/>
                      <a:pt x="156308" y="528132"/>
                      <a:pt x="156308" y="541506"/>
                    </a:cubicBezTo>
                    <a:cubicBezTo>
                      <a:pt x="154629" y="551537"/>
                      <a:pt x="154629" y="551537"/>
                      <a:pt x="154629" y="551537"/>
                    </a:cubicBezTo>
                    <a:cubicBezTo>
                      <a:pt x="154629" y="559896"/>
                      <a:pt x="154629" y="559896"/>
                      <a:pt x="154629" y="559896"/>
                    </a:cubicBezTo>
                    <a:cubicBezTo>
                      <a:pt x="154629" y="566583"/>
                      <a:pt x="154629" y="573270"/>
                      <a:pt x="154629" y="579957"/>
                    </a:cubicBezTo>
                    <a:cubicBezTo>
                      <a:pt x="156308" y="591660"/>
                      <a:pt x="157987" y="605034"/>
                      <a:pt x="161345" y="616737"/>
                    </a:cubicBezTo>
                    <a:cubicBezTo>
                      <a:pt x="163024" y="628439"/>
                      <a:pt x="166383" y="640142"/>
                      <a:pt x="171420" y="650173"/>
                    </a:cubicBezTo>
                    <a:cubicBezTo>
                      <a:pt x="176457" y="660203"/>
                      <a:pt x="181494" y="668562"/>
                      <a:pt x="186532" y="676921"/>
                    </a:cubicBezTo>
                    <a:cubicBezTo>
                      <a:pt x="196606" y="693639"/>
                      <a:pt x="206681" y="707014"/>
                      <a:pt x="215076" y="715373"/>
                    </a:cubicBezTo>
                    <a:lnTo>
                      <a:pt x="222759" y="722371"/>
                    </a:lnTo>
                    <a:lnTo>
                      <a:pt x="213397" y="717044"/>
                    </a:lnTo>
                    <a:cubicBezTo>
                      <a:pt x="205002" y="708685"/>
                      <a:pt x="193248" y="696983"/>
                      <a:pt x="181494" y="680265"/>
                    </a:cubicBezTo>
                    <a:cubicBezTo>
                      <a:pt x="174778" y="673578"/>
                      <a:pt x="169741" y="663547"/>
                      <a:pt x="164703" y="653516"/>
                    </a:cubicBezTo>
                    <a:cubicBezTo>
                      <a:pt x="161345" y="648501"/>
                      <a:pt x="159666" y="641814"/>
                      <a:pt x="156308" y="636798"/>
                    </a:cubicBezTo>
                    <a:cubicBezTo>
                      <a:pt x="154629" y="631783"/>
                      <a:pt x="152950" y="625096"/>
                      <a:pt x="151271" y="618409"/>
                    </a:cubicBezTo>
                    <a:cubicBezTo>
                      <a:pt x="147913" y="606706"/>
                      <a:pt x="146233" y="593332"/>
                      <a:pt x="144554" y="579957"/>
                    </a:cubicBezTo>
                    <a:cubicBezTo>
                      <a:pt x="144554" y="573270"/>
                      <a:pt x="142875" y="566583"/>
                      <a:pt x="144554" y="559896"/>
                    </a:cubicBezTo>
                    <a:cubicBezTo>
                      <a:pt x="144554" y="549865"/>
                      <a:pt x="144554" y="549865"/>
                      <a:pt x="144554" y="549865"/>
                    </a:cubicBezTo>
                    <a:cubicBezTo>
                      <a:pt x="144554" y="539834"/>
                      <a:pt x="144554" y="539834"/>
                      <a:pt x="144554" y="539834"/>
                    </a:cubicBezTo>
                    <a:cubicBezTo>
                      <a:pt x="146233" y="526460"/>
                      <a:pt x="147913" y="513086"/>
                      <a:pt x="151271" y="501383"/>
                    </a:cubicBezTo>
                    <a:cubicBezTo>
                      <a:pt x="154629" y="488009"/>
                      <a:pt x="157987" y="476306"/>
                      <a:pt x="163024" y="464604"/>
                    </a:cubicBezTo>
                    <a:cubicBezTo>
                      <a:pt x="164703" y="457916"/>
                      <a:pt x="168062" y="452901"/>
                      <a:pt x="169741" y="446214"/>
                    </a:cubicBezTo>
                    <a:cubicBezTo>
                      <a:pt x="173099" y="441198"/>
                      <a:pt x="174778" y="436183"/>
                      <a:pt x="178136" y="431168"/>
                    </a:cubicBezTo>
                    <a:cubicBezTo>
                      <a:pt x="179815" y="426152"/>
                      <a:pt x="183174" y="421137"/>
                      <a:pt x="184853" y="416122"/>
                    </a:cubicBezTo>
                    <a:cubicBezTo>
                      <a:pt x="188211" y="411106"/>
                      <a:pt x="189890" y="407763"/>
                      <a:pt x="193248" y="402747"/>
                    </a:cubicBezTo>
                    <a:cubicBezTo>
                      <a:pt x="198285" y="394388"/>
                      <a:pt x="203323" y="386029"/>
                      <a:pt x="208360" y="379342"/>
                    </a:cubicBezTo>
                    <a:cubicBezTo>
                      <a:pt x="211718" y="372655"/>
                      <a:pt x="216755" y="367640"/>
                      <a:pt x="220114" y="362624"/>
                    </a:cubicBezTo>
                    <a:cubicBezTo>
                      <a:pt x="226830" y="354265"/>
                      <a:pt x="230188" y="349250"/>
                      <a:pt x="230188" y="349250"/>
                    </a:cubicBezTo>
                    <a:close/>
                    <a:moveTo>
                      <a:pt x="260350" y="319088"/>
                    </a:moveTo>
                    <a:cubicBezTo>
                      <a:pt x="260350" y="319088"/>
                      <a:pt x="256992" y="325774"/>
                      <a:pt x="250276" y="335802"/>
                    </a:cubicBezTo>
                    <a:cubicBezTo>
                      <a:pt x="246917" y="339145"/>
                      <a:pt x="243559" y="345831"/>
                      <a:pt x="240201" y="352516"/>
                    </a:cubicBezTo>
                    <a:cubicBezTo>
                      <a:pt x="236843" y="360874"/>
                      <a:pt x="231806" y="367559"/>
                      <a:pt x="228447" y="377588"/>
                    </a:cubicBezTo>
                    <a:cubicBezTo>
                      <a:pt x="225089" y="380931"/>
                      <a:pt x="223410" y="385945"/>
                      <a:pt x="221731" y="390959"/>
                    </a:cubicBezTo>
                    <a:cubicBezTo>
                      <a:pt x="218373" y="395973"/>
                      <a:pt x="216694" y="400988"/>
                      <a:pt x="215015" y="406002"/>
                    </a:cubicBezTo>
                    <a:cubicBezTo>
                      <a:pt x="211656" y="411016"/>
                      <a:pt x="209977" y="416030"/>
                      <a:pt x="208298" y="421045"/>
                    </a:cubicBezTo>
                    <a:cubicBezTo>
                      <a:pt x="204940" y="426059"/>
                      <a:pt x="203261" y="432745"/>
                      <a:pt x="201582" y="437759"/>
                    </a:cubicBezTo>
                    <a:cubicBezTo>
                      <a:pt x="196545" y="449459"/>
                      <a:pt x="193186" y="461159"/>
                      <a:pt x="191507" y="474530"/>
                    </a:cubicBezTo>
                    <a:cubicBezTo>
                      <a:pt x="188149" y="486230"/>
                      <a:pt x="186470" y="499602"/>
                      <a:pt x="184791" y="512973"/>
                    </a:cubicBezTo>
                    <a:cubicBezTo>
                      <a:pt x="184791" y="521330"/>
                      <a:pt x="184791" y="521330"/>
                      <a:pt x="184791" y="521330"/>
                    </a:cubicBezTo>
                    <a:cubicBezTo>
                      <a:pt x="183112" y="531359"/>
                      <a:pt x="183112" y="531359"/>
                      <a:pt x="183112" y="531359"/>
                    </a:cubicBezTo>
                    <a:cubicBezTo>
                      <a:pt x="183112" y="538045"/>
                      <a:pt x="183112" y="544730"/>
                      <a:pt x="184791" y="551416"/>
                    </a:cubicBezTo>
                    <a:cubicBezTo>
                      <a:pt x="184791" y="563116"/>
                      <a:pt x="186470" y="576487"/>
                      <a:pt x="189828" y="588187"/>
                    </a:cubicBezTo>
                    <a:cubicBezTo>
                      <a:pt x="193186" y="599887"/>
                      <a:pt x="196545" y="609916"/>
                      <a:pt x="201582" y="619944"/>
                    </a:cubicBezTo>
                    <a:cubicBezTo>
                      <a:pt x="204940" y="629973"/>
                      <a:pt x="209977" y="640001"/>
                      <a:pt x="215015" y="648358"/>
                    </a:cubicBezTo>
                    <a:cubicBezTo>
                      <a:pt x="225089" y="665073"/>
                      <a:pt x="236843" y="676773"/>
                      <a:pt x="243559" y="685130"/>
                    </a:cubicBezTo>
                    <a:cubicBezTo>
                      <a:pt x="251955" y="693487"/>
                      <a:pt x="256992" y="698501"/>
                      <a:pt x="256992" y="698501"/>
                    </a:cubicBezTo>
                    <a:cubicBezTo>
                      <a:pt x="256992" y="698501"/>
                      <a:pt x="256992" y="696830"/>
                      <a:pt x="253634" y="695158"/>
                    </a:cubicBezTo>
                    <a:cubicBezTo>
                      <a:pt x="251955" y="693487"/>
                      <a:pt x="246917" y="690144"/>
                      <a:pt x="243559" y="686801"/>
                    </a:cubicBezTo>
                    <a:cubicBezTo>
                      <a:pt x="233485" y="680115"/>
                      <a:pt x="221731" y="668416"/>
                      <a:pt x="209977" y="651701"/>
                    </a:cubicBezTo>
                    <a:cubicBezTo>
                      <a:pt x="204940" y="643344"/>
                      <a:pt x="198224" y="634987"/>
                      <a:pt x="193186" y="623287"/>
                    </a:cubicBezTo>
                    <a:cubicBezTo>
                      <a:pt x="189828" y="618273"/>
                      <a:pt x="188149" y="613259"/>
                      <a:pt x="186470" y="608244"/>
                    </a:cubicBezTo>
                    <a:cubicBezTo>
                      <a:pt x="184791" y="601559"/>
                      <a:pt x="181433" y="596544"/>
                      <a:pt x="179754" y="589859"/>
                    </a:cubicBezTo>
                    <a:cubicBezTo>
                      <a:pt x="176395" y="578159"/>
                      <a:pt x="174716" y="564787"/>
                      <a:pt x="173037" y="551416"/>
                    </a:cubicBezTo>
                    <a:cubicBezTo>
                      <a:pt x="173037" y="544730"/>
                      <a:pt x="173037" y="538045"/>
                      <a:pt x="173037" y="531359"/>
                    </a:cubicBezTo>
                    <a:cubicBezTo>
                      <a:pt x="173037" y="521330"/>
                      <a:pt x="173037" y="521330"/>
                      <a:pt x="173037" y="521330"/>
                    </a:cubicBezTo>
                    <a:cubicBezTo>
                      <a:pt x="173037" y="511302"/>
                      <a:pt x="173037" y="511302"/>
                      <a:pt x="173037" y="511302"/>
                    </a:cubicBezTo>
                    <a:cubicBezTo>
                      <a:pt x="174716" y="497930"/>
                      <a:pt x="178075" y="484559"/>
                      <a:pt x="181433" y="471187"/>
                    </a:cubicBezTo>
                    <a:cubicBezTo>
                      <a:pt x="183112" y="459487"/>
                      <a:pt x="188149" y="446116"/>
                      <a:pt x="191507" y="434416"/>
                    </a:cubicBezTo>
                    <a:cubicBezTo>
                      <a:pt x="194865" y="429402"/>
                      <a:pt x="196545" y="422716"/>
                      <a:pt x="199903" y="417702"/>
                    </a:cubicBezTo>
                    <a:cubicBezTo>
                      <a:pt x="201582" y="412688"/>
                      <a:pt x="203261" y="407673"/>
                      <a:pt x="206619" y="402659"/>
                    </a:cubicBezTo>
                    <a:cubicBezTo>
                      <a:pt x="209977" y="397645"/>
                      <a:pt x="211656" y="392631"/>
                      <a:pt x="215015" y="387616"/>
                    </a:cubicBezTo>
                    <a:cubicBezTo>
                      <a:pt x="216694" y="382602"/>
                      <a:pt x="220052" y="377588"/>
                      <a:pt x="221731" y="374245"/>
                    </a:cubicBezTo>
                    <a:cubicBezTo>
                      <a:pt x="226768" y="364216"/>
                      <a:pt x="231806" y="357531"/>
                      <a:pt x="236843" y="350845"/>
                    </a:cubicBezTo>
                    <a:cubicBezTo>
                      <a:pt x="241880" y="344159"/>
                      <a:pt x="245238" y="339145"/>
                      <a:pt x="248597" y="334131"/>
                    </a:cubicBezTo>
                    <a:cubicBezTo>
                      <a:pt x="255313" y="324102"/>
                      <a:pt x="260350" y="319088"/>
                      <a:pt x="260350" y="319088"/>
                    </a:cubicBezTo>
                    <a:close/>
                    <a:moveTo>
                      <a:pt x="288925" y="290513"/>
                    </a:moveTo>
                    <a:cubicBezTo>
                      <a:pt x="288925" y="290513"/>
                      <a:pt x="285567" y="295528"/>
                      <a:pt x="280530" y="305559"/>
                    </a:cubicBezTo>
                    <a:cubicBezTo>
                      <a:pt x="277172" y="310574"/>
                      <a:pt x="273813" y="317262"/>
                      <a:pt x="268776" y="323949"/>
                    </a:cubicBezTo>
                    <a:cubicBezTo>
                      <a:pt x="265418" y="330636"/>
                      <a:pt x="262060" y="338995"/>
                      <a:pt x="257022" y="347354"/>
                    </a:cubicBezTo>
                    <a:cubicBezTo>
                      <a:pt x="255343" y="352369"/>
                      <a:pt x="251985" y="357385"/>
                      <a:pt x="250306" y="360728"/>
                    </a:cubicBezTo>
                    <a:cubicBezTo>
                      <a:pt x="248627" y="365744"/>
                      <a:pt x="245269" y="370759"/>
                      <a:pt x="243590" y="375774"/>
                    </a:cubicBezTo>
                    <a:cubicBezTo>
                      <a:pt x="240231" y="380790"/>
                      <a:pt x="238552" y="387477"/>
                      <a:pt x="236873" y="392492"/>
                    </a:cubicBezTo>
                    <a:cubicBezTo>
                      <a:pt x="235194" y="397508"/>
                      <a:pt x="231836" y="402523"/>
                      <a:pt x="230157" y="409210"/>
                    </a:cubicBezTo>
                    <a:cubicBezTo>
                      <a:pt x="226799" y="420913"/>
                      <a:pt x="223440" y="432615"/>
                      <a:pt x="220082" y="444318"/>
                    </a:cubicBezTo>
                    <a:cubicBezTo>
                      <a:pt x="216724" y="457692"/>
                      <a:pt x="215045" y="471066"/>
                      <a:pt x="213366" y="482769"/>
                    </a:cubicBezTo>
                    <a:cubicBezTo>
                      <a:pt x="213366" y="492800"/>
                      <a:pt x="213366" y="492800"/>
                      <a:pt x="213366" y="492800"/>
                    </a:cubicBezTo>
                    <a:cubicBezTo>
                      <a:pt x="213366" y="502831"/>
                      <a:pt x="213366" y="502831"/>
                      <a:pt x="213366" y="502831"/>
                    </a:cubicBezTo>
                    <a:cubicBezTo>
                      <a:pt x="213366" y="509518"/>
                      <a:pt x="213366" y="514533"/>
                      <a:pt x="213366" y="521220"/>
                    </a:cubicBezTo>
                    <a:cubicBezTo>
                      <a:pt x="215045" y="534595"/>
                      <a:pt x="215045" y="546297"/>
                      <a:pt x="218403" y="558000"/>
                    </a:cubicBezTo>
                    <a:cubicBezTo>
                      <a:pt x="221761" y="569702"/>
                      <a:pt x="225120" y="581405"/>
                      <a:pt x="230157" y="591436"/>
                    </a:cubicBezTo>
                    <a:cubicBezTo>
                      <a:pt x="233515" y="601466"/>
                      <a:pt x="238552" y="611497"/>
                      <a:pt x="243590" y="619856"/>
                    </a:cubicBezTo>
                    <a:cubicBezTo>
                      <a:pt x="255343" y="636574"/>
                      <a:pt x="265418" y="648277"/>
                      <a:pt x="273813" y="656636"/>
                    </a:cubicBezTo>
                    <a:cubicBezTo>
                      <a:pt x="282209" y="664995"/>
                      <a:pt x="287246" y="668338"/>
                      <a:pt x="287246" y="668338"/>
                    </a:cubicBezTo>
                    <a:cubicBezTo>
                      <a:pt x="287246" y="668338"/>
                      <a:pt x="285567" y="668338"/>
                      <a:pt x="282209" y="666666"/>
                    </a:cubicBezTo>
                    <a:cubicBezTo>
                      <a:pt x="280530" y="664995"/>
                      <a:pt x="277172" y="661651"/>
                      <a:pt x="272134" y="658307"/>
                    </a:cubicBezTo>
                    <a:cubicBezTo>
                      <a:pt x="263739" y="649948"/>
                      <a:pt x="250306" y="638246"/>
                      <a:pt x="238552" y="623200"/>
                    </a:cubicBezTo>
                    <a:cubicBezTo>
                      <a:pt x="233515" y="614841"/>
                      <a:pt x="226799" y="604810"/>
                      <a:pt x="221761" y="594779"/>
                    </a:cubicBezTo>
                    <a:cubicBezTo>
                      <a:pt x="220082" y="589764"/>
                      <a:pt x="218403" y="584749"/>
                      <a:pt x="215045" y="578061"/>
                    </a:cubicBezTo>
                    <a:cubicBezTo>
                      <a:pt x="213366" y="573046"/>
                      <a:pt x="211687" y="566359"/>
                      <a:pt x="210008" y="561343"/>
                    </a:cubicBezTo>
                    <a:cubicBezTo>
                      <a:pt x="206650" y="547969"/>
                      <a:pt x="203291" y="536267"/>
                      <a:pt x="203291" y="522892"/>
                    </a:cubicBezTo>
                    <a:cubicBezTo>
                      <a:pt x="201612" y="516205"/>
                      <a:pt x="201612" y="509518"/>
                      <a:pt x="201612" y="502831"/>
                    </a:cubicBezTo>
                    <a:cubicBezTo>
                      <a:pt x="201612" y="492800"/>
                      <a:pt x="201612" y="492800"/>
                      <a:pt x="201612" y="492800"/>
                    </a:cubicBezTo>
                    <a:cubicBezTo>
                      <a:pt x="203291" y="482769"/>
                      <a:pt x="203291" y="482769"/>
                      <a:pt x="203291" y="482769"/>
                    </a:cubicBezTo>
                    <a:cubicBezTo>
                      <a:pt x="204970" y="469395"/>
                      <a:pt x="206650" y="456020"/>
                      <a:pt x="210008" y="442646"/>
                    </a:cubicBezTo>
                    <a:cubicBezTo>
                      <a:pt x="213366" y="429272"/>
                      <a:pt x="216724" y="417569"/>
                      <a:pt x="221761" y="405867"/>
                    </a:cubicBezTo>
                    <a:cubicBezTo>
                      <a:pt x="223440" y="399179"/>
                      <a:pt x="226799" y="394164"/>
                      <a:pt x="228478" y="389149"/>
                    </a:cubicBezTo>
                    <a:cubicBezTo>
                      <a:pt x="230157" y="382461"/>
                      <a:pt x="233515" y="377446"/>
                      <a:pt x="235194" y="372431"/>
                    </a:cubicBezTo>
                    <a:cubicBezTo>
                      <a:pt x="238552" y="367415"/>
                      <a:pt x="241911" y="362400"/>
                      <a:pt x="243590" y="357385"/>
                    </a:cubicBezTo>
                    <a:cubicBezTo>
                      <a:pt x="246948" y="354041"/>
                      <a:pt x="248627" y="349026"/>
                      <a:pt x="251985" y="344010"/>
                    </a:cubicBezTo>
                    <a:cubicBezTo>
                      <a:pt x="257022" y="335651"/>
                      <a:pt x="262060" y="328964"/>
                      <a:pt x="265418" y="322277"/>
                    </a:cubicBezTo>
                    <a:cubicBezTo>
                      <a:pt x="270455" y="315590"/>
                      <a:pt x="275492" y="308903"/>
                      <a:pt x="278851" y="303887"/>
                    </a:cubicBezTo>
                    <a:cubicBezTo>
                      <a:pt x="285567" y="295528"/>
                      <a:pt x="288925" y="290513"/>
                      <a:pt x="288925" y="290513"/>
                    </a:cubicBezTo>
                    <a:close/>
                    <a:moveTo>
                      <a:pt x="319087" y="260350"/>
                    </a:moveTo>
                    <a:cubicBezTo>
                      <a:pt x="319087" y="260350"/>
                      <a:pt x="315733" y="267036"/>
                      <a:pt x="309023" y="277064"/>
                    </a:cubicBezTo>
                    <a:cubicBezTo>
                      <a:pt x="305668" y="282078"/>
                      <a:pt x="302314" y="287093"/>
                      <a:pt x="298959" y="295450"/>
                    </a:cubicBezTo>
                    <a:cubicBezTo>
                      <a:pt x="295604" y="302136"/>
                      <a:pt x="290572" y="308821"/>
                      <a:pt x="285540" y="318850"/>
                    </a:cubicBezTo>
                    <a:cubicBezTo>
                      <a:pt x="283863" y="322193"/>
                      <a:pt x="282185" y="327207"/>
                      <a:pt x="278831" y="332221"/>
                    </a:cubicBezTo>
                    <a:cubicBezTo>
                      <a:pt x="277153" y="337235"/>
                      <a:pt x="275476" y="342250"/>
                      <a:pt x="272121" y="347264"/>
                    </a:cubicBezTo>
                    <a:cubicBezTo>
                      <a:pt x="270444" y="352278"/>
                      <a:pt x="268766" y="357292"/>
                      <a:pt x="265412" y="362307"/>
                    </a:cubicBezTo>
                    <a:cubicBezTo>
                      <a:pt x="263734" y="368992"/>
                      <a:pt x="262057" y="374007"/>
                      <a:pt x="260380" y="380692"/>
                    </a:cubicBezTo>
                    <a:cubicBezTo>
                      <a:pt x="255348" y="390721"/>
                      <a:pt x="251993" y="404092"/>
                      <a:pt x="248638" y="415792"/>
                    </a:cubicBezTo>
                    <a:cubicBezTo>
                      <a:pt x="246961" y="429164"/>
                      <a:pt x="243606" y="440864"/>
                      <a:pt x="243606" y="454235"/>
                    </a:cubicBezTo>
                    <a:cubicBezTo>
                      <a:pt x="241929" y="464263"/>
                      <a:pt x="241929" y="464263"/>
                      <a:pt x="241929" y="464263"/>
                    </a:cubicBezTo>
                    <a:cubicBezTo>
                      <a:pt x="241929" y="472621"/>
                      <a:pt x="241929" y="472621"/>
                      <a:pt x="241929" y="472621"/>
                    </a:cubicBezTo>
                    <a:cubicBezTo>
                      <a:pt x="241929" y="479306"/>
                      <a:pt x="241929" y="485992"/>
                      <a:pt x="241929" y="492678"/>
                    </a:cubicBezTo>
                    <a:cubicBezTo>
                      <a:pt x="243606" y="504378"/>
                      <a:pt x="245283" y="517749"/>
                      <a:pt x="248638" y="529449"/>
                    </a:cubicBezTo>
                    <a:cubicBezTo>
                      <a:pt x="250316" y="541149"/>
                      <a:pt x="255348" y="551178"/>
                      <a:pt x="258702" y="562878"/>
                    </a:cubicBezTo>
                    <a:cubicBezTo>
                      <a:pt x="263734" y="572906"/>
                      <a:pt x="268766" y="581263"/>
                      <a:pt x="273799" y="589620"/>
                    </a:cubicBezTo>
                    <a:cubicBezTo>
                      <a:pt x="283863" y="606335"/>
                      <a:pt x="293927" y="619706"/>
                      <a:pt x="302314" y="628063"/>
                    </a:cubicBezTo>
                    <a:lnTo>
                      <a:pt x="311075" y="635493"/>
                    </a:lnTo>
                    <a:lnTo>
                      <a:pt x="300636" y="628063"/>
                    </a:lnTo>
                    <a:cubicBezTo>
                      <a:pt x="292250" y="621377"/>
                      <a:pt x="280508" y="609678"/>
                      <a:pt x="268766" y="592963"/>
                    </a:cubicBezTo>
                    <a:cubicBezTo>
                      <a:pt x="262057" y="584606"/>
                      <a:pt x="257025" y="576249"/>
                      <a:pt x="251993" y="566221"/>
                    </a:cubicBezTo>
                    <a:cubicBezTo>
                      <a:pt x="248638" y="561206"/>
                      <a:pt x="246961" y="554521"/>
                      <a:pt x="245283" y="549506"/>
                    </a:cubicBezTo>
                    <a:cubicBezTo>
                      <a:pt x="241929" y="542821"/>
                      <a:pt x="240251" y="537806"/>
                      <a:pt x="238574" y="531121"/>
                    </a:cubicBezTo>
                    <a:cubicBezTo>
                      <a:pt x="235219" y="519421"/>
                      <a:pt x="233542" y="506049"/>
                      <a:pt x="231865" y="492678"/>
                    </a:cubicBezTo>
                    <a:cubicBezTo>
                      <a:pt x="231865" y="485992"/>
                      <a:pt x="230187" y="479306"/>
                      <a:pt x="231865" y="472621"/>
                    </a:cubicBezTo>
                    <a:cubicBezTo>
                      <a:pt x="231865" y="462592"/>
                      <a:pt x="231865" y="462592"/>
                      <a:pt x="231865" y="462592"/>
                    </a:cubicBezTo>
                    <a:cubicBezTo>
                      <a:pt x="231865" y="452564"/>
                      <a:pt x="231865" y="452564"/>
                      <a:pt x="231865" y="452564"/>
                    </a:cubicBezTo>
                    <a:cubicBezTo>
                      <a:pt x="233542" y="439192"/>
                      <a:pt x="235219" y="425821"/>
                      <a:pt x="238574" y="414121"/>
                    </a:cubicBezTo>
                    <a:cubicBezTo>
                      <a:pt x="241929" y="400749"/>
                      <a:pt x="246961" y="389049"/>
                      <a:pt x="250316" y="377350"/>
                    </a:cubicBezTo>
                    <a:cubicBezTo>
                      <a:pt x="251993" y="370664"/>
                      <a:pt x="255348" y="365650"/>
                      <a:pt x="257025" y="358964"/>
                    </a:cubicBezTo>
                    <a:cubicBezTo>
                      <a:pt x="260380" y="353950"/>
                      <a:pt x="262057" y="348935"/>
                      <a:pt x="265412" y="343921"/>
                    </a:cubicBezTo>
                    <a:cubicBezTo>
                      <a:pt x="267089" y="338907"/>
                      <a:pt x="270444" y="333893"/>
                      <a:pt x="272121" y="328878"/>
                    </a:cubicBezTo>
                    <a:cubicBezTo>
                      <a:pt x="275476" y="323864"/>
                      <a:pt x="278831" y="320521"/>
                      <a:pt x="280508" y="315507"/>
                    </a:cubicBezTo>
                    <a:cubicBezTo>
                      <a:pt x="285540" y="307150"/>
                      <a:pt x="290572" y="298793"/>
                      <a:pt x="295604" y="292107"/>
                    </a:cubicBezTo>
                    <a:cubicBezTo>
                      <a:pt x="298959" y="285421"/>
                      <a:pt x="303991" y="280407"/>
                      <a:pt x="307346" y="275393"/>
                    </a:cubicBezTo>
                    <a:cubicBezTo>
                      <a:pt x="314055" y="267036"/>
                      <a:pt x="319087" y="260350"/>
                      <a:pt x="319087" y="260350"/>
                    </a:cubicBezTo>
                    <a:close/>
                    <a:moveTo>
                      <a:pt x="347663" y="231775"/>
                    </a:moveTo>
                    <a:cubicBezTo>
                      <a:pt x="347663" y="231775"/>
                      <a:pt x="344305" y="238462"/>
                      <a:pt x="337589" y="246821"/>
                    </a:cubicBezTo>
                    <a:cubicBezTo>
                      <a:pt x="335910" y="251836"/>
                      <a:pt x="330872" y="258524"/>
                      <a:pt x="327514" y="265211"/>
                    </a:cubicBezTo>
                    <a:cubicBezTo>
                      <a:pt x="324156" y="271898"/>
                      <a:pt x="319119" y="280257"/>
                      <a:pt x="315760" y="288616"/>
                    </a:cubicBezTo>
                    <a:cubicBezTo>
                      <a:pt x="312402" y="293631"/>
                      <a:pt x="310723" y="298647"/>
                      <a:pt x="309044" y="303662"/>
                    </a:cubicBezTo>
                    <a:cubicBezTo>
                      <a:pt x="305686" y="308677"/>
                      <a:pt x="304007" y="312021"/>
                      <a:pt x="302328" y="318708"/>
                    </a:cubicBezTo>
                    <a:cubicBezTo>
                      <a:pt x="298969" y="323723"/>
                      <a:pt x="297290" y="328739"/>
                      <a:pt x="295611" y="333754"/>
                    </a:cubicBezTo>
                    <a:cubicBezTo>
                      <a:pt x="292253" y="338770"/>
                      <a:pt x="290574" y="345457"/>
                      <a:pt x="288895" y="350472"/>
                    </a:cubicBezTo>
                    <a:cubicBezTo>
                      <a:pt x="285537" y="362175"/>
                      <a:pt x="282178" y="373877"/>
                      <a:pt x="278820" y="387252"/>
                    </a:cubicBezTo>
                    <a:cubicBezTo>
                      <a:pt x="275462" y="398954"/>
                      <a:pt x="273783" y="412328"/>
                      <a:pt x="272104" y="425703"/>
                    </a:cubicBezTo>
                    <a:cubicBezTo>
                      <a:pt x="272104" y="434062"/>
                      <a:pt x="272104" y="434062"/>
                      <a:pt x="272104" y="434062"/>
                    </a:cubicBezTo>
                    <a:cubicBezTo>
                      <a:pt x="270425" y="444092"/>
                      <a:pt x="270425" y="444092"/>
                      <a:pt x="270425" y="444092"/>
                    </a:cubicBezTo>
                    <a:cubicBezTo>
                      <a:pt x="270425" y="450780"/>
                      <a:pt x="272104" y="457467"/>
                      <a:pt x="272104" y="462482"/>
                    </a:cubicBezTo>
                    <a:cubicBezTo>
                      <a:pt x="272104" y="475857"/>
                      <a:pt x="273783" y="487559"/>
                      <a:pt x="277141" y="499262"/>
                    </a:cubicBezTo>
                    <a:cubicBezTo>
                      <a:pt x="280499" y="510964"/>
                      <a:pt x="283858" y="522667"/>
                      <a:pt x="288895" y="532698"/>
                    </a:cubicBezTo>
                    <a:cubicBezTo>
                      <a:pt x="292253" y="542728"/>
                      <a:pt x="297290" y="552759"/>
                      <a:pt x="302328" y="561118"/>
                    </a:cubicBezTo>
                    <a:cubicBezTo>
                      <a:pt x="312402" y="577836"/>
                      <a:pt x="324156" y="589539"/>
                      <a:pt x="332551" y="597898"/>
                    </a:cubicBezTo>
                    <a:cubicBezTo>
                      <a:pt x="339268" y="606257"/>
                      <a:pt x="345984" y="609600"/>
                      <a:pt x="345984" y="609600"/>
                    </a:cubicBezTo>
                    <a:cubicBezTo>
                      <a:pt x="345984" y="609600"/>
                      <a:pt x="344305" y="609600"/>
                      <a:pt x="340947" y="607928"/>
                    </a:cubicBezTo>
                    <a:cubicBezTo>
                      <a:pt x="339268" y="606257"/>
                      <a:pt x="334230" y="602913"/>
                      <a:pt x="330872" y="599569"/>
                    </a:cubicBezTo>
                    <a:cubicBezTo>
                      <a:pt x="320798" y="592882"/>
                      <a:pt x="309044" y="581180"/>
                      <a:pt x="297290" y="564462"/>
                    </a:cubicBezTo>
                    <a:cubicBezTo>
                      <a:pt x="292253" y="556103"/>
                      <a:pt x="285537" y="546072"/>
                      <a:pt x="280499" y="536041"/>
                    </a:cubicBezTo>
                    <a:cubicBezTo>
                      <a:pt x="278820" y="531026"/>
                      <a:pt x="275462" y="526011"/>
                      <a:pt x="273783" y="519323"/>
                    </a:cubicBezTo>
                    <a:cubicBezTo>
                      <a:pt x="272104" y="514308"/>
                      <a:pt x="268746" y="509293"/>
                      <a:pt x="267067" y="502605"/>
                    </a:cubicBezTo>
                    <a:cubicBezTo>
                      <a:pt x="263708" y="490903"/>
                      <a:pt x="262029" y="477528"/>
                      <a:pt x="260350" y="464154"/>
                    </a:cubicBezTo>
                    <a:cubicBezTo>
                      <a:pt x="260350" y="457467"/>
                      <a:pt x="260350" y="450780"/>
                      <a:pt x="260350" y="444092"/>
                    </a:cubicBezTo>
                    <a:cubicBezTo>
                      <a:pt x="260350" y="434062"/>
                      <a:pt x="260350" y="434062"/>
                      <a:pt x="260350" y="434062"/>
                    </a:cubicBezTo>
                    <a:cubicBezTo>
                      <a:pt x="262029" y="424031"/>
                      <a:pt x="262029" y="424031"/>
                      <a:pt x="262029" y="424031"/>
                    </a:cubicBezTo>
                    <a:cubicBezTo>
                      <a:pt x="262029" y="410657"/>
                      <a:pt x="265388" y="397282"/>
                      <a:pt x="268746" y="383908"/>
                    </a:cubicBezTo>
                    <a:cubicBezTo>
                      <a:pt x="270425" y="372205"/>
                      <a:pt x="275462" y="358831"/>
                      <a:pt x="280499" y="347129"/>
                    </a:cubicBezTo>
                    <a:cubicBezTo>
                      <a:pt x="282178" y="342113"/>
                      <a:pt x="283858" y="335426"/>
                      <a:pt x="287216" y="330411"/>
                    </a:cubicBezTo>
                    <a:cubicBezTo>
                      <a:pt x="288895" y="325395"/>
                      <a:pt x="292253" y="320380"/>
                      <a:pt x="293932" y="315365"/>
                    </a:cubicBezTo>
                    <a:cubicBezTo>
                      <a:pt x="297290" y="308677"/>
                      <a:pt x="298969" y="303662"/>
                      <a:pt x="302328" y="300318"/>
                    </a:cubicBezTo>
                    <a:cubicBezTo>
                      <a:pt x="304007" y="295303"/>
                      <a:pt x="307365" y="290288"/>
                      <a:pt x="309044" y="286944"/>
                    </a:cubicBezTo>
                    <a:cubicBezTo>
                      <a:pt x="314081" y="276913"/>
                      <a:pt x="319119" y="270226"/>
                      <a:pt x="324156" y="263539"/>
                    </a:cubicBezTo>
                    <a:cubicBezTo>
                      <a:pt x="329193" y="256852"/>
                      <a:pt x="332551" y="250165"/>
                      <a:pt x="335910" y="246821"/>
                    </a:cubicBezTo>
                    <a:cubicBezTo>
                      <a:pt x="342626" y="236790"/>
                      <a:pt x="347663" y="231775"/>
                      <a:pt x="347663" y="231775"/>
                    </a:cubicBezTo>
                    <a:close/>
                    <a:moveTo>
                      <a:pt x="376238" y="203200"/>
                    </a:moveTo>
                    <a:cubicBezTo>
                      <a:pt x="376238" y="203200"/>
                      <a:pt x="372880" y="208215"/>
                      <a:pt x="367843" y="218246"/>
                    </a:cubicBezTo>
                    <a:cubicBezTo>
                      <a:pt x="364485" y="223261"/>
                      <a:pt x="361126" y="229949"/>
                      <a:pt x="357768" y="236636"/>
                    </a:cubicBezTo>
                    <a:cubicBezTo>
                      <a:pt x="352731" y="243323"/>
                      <a:pt x="349373" y="251682"/>
                      <a:pt x="344335" y="260041"/>
                    </a:cubicBezTo>
                    <a:cubicBezTo>
                      <a:pt x="342656" y="265056"/>
                      <a:pt x="339298" y="268400"/>
                      <a:pt x="337619" y="273415"/>
                    </a:cubicBezTo>
                    <a:cubicBezTo>
                      <a:pt x="335940" y="278431"/>
                      <a:pt x="332582" y="283446"/>
                      <a:pt x="330903" y="288461"/>
                    </a:cubicBezTo>
                    <a:cubicBezTo>
                      <a:pt x="329224" y="293477"/>
                      <a:pt x="325865" y="298492"/>
                      <a:pt x="324186" y="305179"/>
                    </a:cubicBezTo>
                    <a:cubicBezTo>
                      <a:pt x="322507" y="310195"/>
                      <a:pt x="319149" y="315210"/>
                      <a:pt x="317470" y="321897"/>
                    </a:cubicBezTo>
                    <a:cubicBezTo>
                      <a:pt x="314112" y="333600"/>
                      <a:pt x="310753" y="345302"/>
                      <a:pt x="307395" y="357005"/>
                    </a:cubicBezTo>
                    <a:cubicBezTo>
                      <a:pt x="304037" y="370379"/>
                      <a:pt x="302358" y="382082"/>
                      <a:pt x="300679" y="395456"/>
                    </a:cubicBezTo>
                    <a:cubicBezTo>
                      <a:pt x="300679" y="405487"/>
                      <a:pt x="300679" y="405487"/>
                      <a:pt x="300679" y="405487"/>
                    </a:cubicBezTo>
                    <a:cubicBezTo>
                      <a:pt x="300679" y="415518"/>
                      <a:pt x="300679" y="415518"/>
                      <a:pt x="300679" y="415518"/>
                    </a:cubicBezTo>
                    <a:cubicBezTo>
                      <a:pt x="300679" y="422205"/>
                      <a:pt x="300679" y="427220"/>
                      <a:pt x="300679" y="433907"/>
                    </a:cubicBezTo>
                    <a:cubicBezTo>
                      <a:pt x="302358" y="447282"/>
                      <a:pt x="304037" y="458984"/>
                      <a:pt x="305716" y="470687"/>
                    </a:cubicBezTo>
                    <a:cubicBezTo>
                      <a:pt x="309074" y="482389"/>
                      <a:pt x="312433" y="494092"/>
                      <a:pt x="317470" y="504123"/>
                    </a:cubicBezTo>
                    <a:cubicBezTo>
                      <a:pt x="322507" y="514153"/>
                      <a:pt x="327544" y="524184"/>
                      <a:pt x="332582" y="530871"/>
                    </a:cubicBezTo>
                    <a:cubicBezTo>
                      <a:pt x="342656" y="547589"/>
                      <a:pt x="352731" y="560964"/>
                      <a:pt x="361126" y="569323"/>
                    </a:cubicBezTo>
                    <a:cubicBezTo>
                      <a:pt x="369522" y="577682"/>
                      <a:pt x="374559" y="581025"/>
                      <a:pt x="374559" y="581025"/>
                    </a:cubicBezTo>
                    <a:cubicBezTo>
                      <a:pt x="374559" y="581025"/>
                      <a:pt x="372880" y="581025"/>
                      <a:pt x="369522" y="579353"/>
                    </a:cubicBezTo>
                    <a:cubicBezTo>
                      <a:pt x="367843" y="577682"/>
                      <a:pt x="364485" y="574338"/>
                      <a:pt x="359447" y="570994"/>
                    </a:cubicBezTo>
                    <a:cubicBezTo>
                      <a:pt x="351052" y="562635"/>
                      <a:pt x="337619" y="550933"/>
                      <a:pt x="325865" y="535887"/>
                    </a:cubicBezTo>
                    <a:cubicBezTo>
                      <a:pt x="320828" y="527528"/>
                      <a:pt x="314112" y="517497"/>
                      <a:pt x="310753" y="507466"/>
                    </a:cubicBezTo>
                    <a:cubicBezTo>
                      <a:pt x="307395" y="502451"/>
                      <a:pt x="305716" y="495764"/>
                      <a:pt x="302358" y="490748"/>
                    </a:cubicBezTo>
                    <a:cubicBezTo>
                      <a:pt x="300679" y="485733"/>
                      <a:pt x="299000" y="479046"/>
                      <a:pt x="297321" y="474030"/>
                    </a:cubicBezTo>
                    <a:cubicBezTo>
                      <a:pt x="293963" y="460656"/>
                      <a:pt x="290604" y="447282"/>
                      <a:pt x="290604" y="435579"/>
                    </a:cubicBezTo>
                    <a:cubicBezTo>
                      <a:pt x="290604" y="428892"/>
                      <a:pt x="288925" y="422205"/>
                      <a:pt x="288925" y="415518"/>
                    </a:cubicBezTo>
                    <a:cubicBezTo>
                      <a:pt x="288925" y="405487"/>
                      <a:pt x="288925" y="405487"/>
                      <a:pt x="288925" y="405487"/>
                    </a:cubicBezTo>
                    <a:cubicBezTo>
                      <a:pt x="290604" y="395456"/>
                      <a:pt x="290604" y="395456"/>
                      <a:pt x="290604" y="395456"/>
                    </a:cubicBezTo>
                    <a:cubicBezTo>
                      <a:pt x="292283" y="382082"/>
                      <a:pt x="293963" y="368707"/>
                      <a:pt x="297321" y="355333"/>
                    </a:cubicBezTo>
                    <a:cubicBezTo>
                      <a:pt x="300679" y="341959"/>
                      <a:pt x="304037" y="330256"/>
                      <a:pt x="309074" y="318554"/>
                    </a:cubicBezTo>
                    <a:cubicBezTo>
                      <a:pt x="310753" y="311866"/>
                      <a:pt x="314112" y="306851"/>
                      <a:pt x="315791" y="301836"/>
                    </a:cubicBezTo>
                    <a:cubicBezTo>
                      <a:pt x="319149" y="295148"/>
                      <a:pt x="320828" y="290133"/>
                      <a:pt x="324186" y="285118"/>
                    </a:cubicBezTo>
                    <a:cubicBezTo>
                      <a:pt x="325865" y="280102"/>
                      <a:pt x="329224" y="275087"/>
                      <a:pt x="330903" y="270072"/>
                    </a:cubicBezTo>
                    <a:cubicBezTo>
                      <a:pt x="334261" y="265056"/>
                      <a:pt x="335940" y="261713"/>
                      <a:pt x="339298" y="256697"/>
                    </a:cubicBezTo>
                    <a:cubicBezTo>
                      <a:pt x="344335" y="248338"/>
                      <a:pt x="349373" y="241651"/>
                      <a:pt x="352731" y="234964"/>
                    </a:cubicBezTo>
                    <a:cubicBezTo>
                      <a:pt x="357768" y="228277"/>
                      <a:pt x="362805" y="221590"/>
                      <a:pt x="366164" y="216574"/>
                    </a:cubicBezTo>
                    <a:cubicBezTo>
                      <a:pt x="372880" y="208215"/>
                      <a:pt x="376238" y="203200"/>
                      <a:pt x="376238" y="203200"/>
                    </a:cubicBezTo>
                    <a:close/>
                    <a:moveTo>
                      <a:pt x="406400" y="173038"/>
                    </a:moveTo>
                    <a:cubicBezTo>
                      <a:pt x="406400" y="173038"/>
                      <a:pt x="403042" y="179752"/>
                      <a:pt x="396326" y="189822"/>
                    </a:cubicBezTo>
                    <a:cubicBezTo>
                      <a:pt x="392967" y="194857"/>
                      <a:pt x="389609" y="199893"/>
                      <a:pt x="386251" y="206606"/>
                    </a:cubicBezTo>
                    <a:cubicBezTo>
                      <a:pt x="382893" y="214998"/>
                      <a:pt x="377856" y="221712"/>
                      <a:pt x="372818" y="231782"/>
                    </a:cubicBezTo>
                    <a:cubicBezTo>
                      <a:pt x="371139" y="235139"/>
                      <a:pt x="369460" y="240174"/>
                      <a:pt x="366102" y="245210"/>
                    </a:cubicBezTo>
                    <a:cubicBezTo>
                      <a:pt x="364423" y="250245"/>
                      <a:pt x="362744" y="255280"/>
                      <a:pt x="359386" y="260315"/>
                    </a:cubicBezTo>
                    <a:cubicBezTo>
                      <a:pt x="357706" y="265351"/>
                      <a:pt x="356027" y="270386"/>
                      <a:pt x="352669" y="275421"/>
                    </a:cubicBezTo>
                    <a:cubicBezTo>
                      <a:pt x="350990" y="282135"/>
                      <a:pt x="349311" y="287170"/>
                      <a:pt x="347632" y="292205"/>
                    </a:cubicBezTo>
                    <a:cubicBezTo>
                      <a:pt x="342595" y="303954"/>
                      <a:pt x="339236" y="317382"/>
                      <a:pt x="335878" y="329130"/>
                    </a:cubicBezTo>
                    <a:cubicBezTo>
                      <a:pt x="334199" y="340879"/>
                      <a:pt x="330841" y="354307"/>
                      <a:pt x="330841" y="367734"/>
                    </a:cubicBezTo>
                    <a:cubicBezTo>
                      <a:pt x="329162" y="377804"/>
                      <a:pt x="329162" y="377804"/>
                      <a:pt x="329162" y="377804"/>
                    </a:cubicBezTo>
                    <a:cubicBezTo>
                      <a:pt x="329162" y="386197"/>
                      <a:pt x="329162" y="386197"/>
                      <a:pt x="329162" y="386197"/>
                    </a:cubicBezTo>
                    <a:cubicBezTo>
                      <a:pt x="329162" y="392910"/>
                      <a:pt x="329162" y="399624"/>
                      <a:pt x="329162" y="406337"/>
                    </a:cubicBezTo>
                    <a:cubicBezTo>
                      <a:pt x="330841" y="418086"/>
                      <a:pt x="332520" y="431514"/>
                      <a:pt x="335878" y="443263"/>
                    </a:cubicBezTo>
                    <a:cubicBezTo>
                      <a:pt x="337557" y="455011"/>
                      <a:pt x="342595" y="465082"/>
                      <a:pt x="345953" y="475152"/>
                    </a:cubicBezTo>
                    <a:cubicBezTo>
                      <a:pt x="350990" y="486901"/>
                      <a:pt x="356027" y="495294"/>
                      <a:pt x="361065" y="503686"/>
                    </a:cubicBezTo>
                    <a:cubicBezTo>
                      <a:pt x="371139" y="520470"/>
                      <a:pt x="381214" y="533897"/>
                      <a:pt x="389609" y="540611"/>
                    </a:cubicBezTo>
                    <a:cubicBezTo>
                      <a:pt x="398005" y="549003"/>
                      <a:pt x="403042" y="554038"/>
                      <a:pt x="403042" y="554038"/>
                    </a:cubicBezTo>
                    <a:cubicBezTo>
                      <a:pt x="403042" y="554038"/>
                      <a:pt x="401363" y="552360"/>
                      <a:pt x="399684" y="550681"/>
                    </a:cubicBezTo>
                    <a:cubicBezTo>
                      <a:pt x="396326" y="549003"/>
                      <a:pt x="392967" y="547324"/>
                      <a:pt x="387930" y="542289"/>
                    </a:cubicBezTo>
                    <a:cubicBezTo>
                      <a:pt x="379535" y="535576"/>
                      <a:pt x="367781" y="523827"/>
                      <a:pt x="356027" y="507043"/>
                    </a:cubicBezTo>
                    <a:cubicBezTo>
                      <a:pt x="349311" y="498650"/>
                      <a:pt x="344274" y="490258"/>
                      <a:pt x="339236" y="480188"/>
                    </a:cubicBezTo>
                    <a:cubicBezTo>
                      <a:pt x="335878" y="473474"/>
                      <a:pt x="334199" y="468439"/>
                      <a:pt x="332520" y="463403"/>
                    </a:cubicBezTo>
                    <a:cubicBezTo>
                      <a:pt x="329162" y="456690"/>
                      <a:pt x="327483" y="451655"/>
                      <a:pt x="325804" y="444941"/>
                    </a:cubicBezTo>
                    <a:cubicBezTo>
                      <a:pt x="322445" y="433192"/>
                      <a:pt x="320766" y="419765"/>
                      <a:pt x="319087" y="406337"/>
                    </a:cubicBezTo>
                    <a:cubicBezTo>
                      <a:pt x="319087" y="399624"/>
                      <a:pt x="319087" y="392910"/>
                      <a:pt x="319087" y="386197"/>
                    </a:cubicBezTo>
                    <a:cubicBezTo>
                      <a:pt x="319087" y="376126"/>
                      <a:pt x="319087" y="376126"/>
                      <a:pt x="319087" y="376126"/>
                    </a:cubicBezTo>
                    <a:cubicBezTo>
                      <a:pt x="319087" y="366056"/>
                      <a:pt x="319087" y="366056"/>
                      <a:pt x="319087" y="366056"/>
                    </a:cubicBezTo>
                    <a:cubicBezTo>
                      <a:pt x="320766" y="352628"/>
                      <a:pt x="324125" y="339201"/>
                      <a:pt x="325804" y="327452"/>
                    </a:cubicBezTo>
                    <a:cubicBezTo>
                      <a:pt x="329162" y="314025"/>
                      <a:pt x="334199" y="302276"/>
                      <a:pt x="337557" y="290527"/>
                    </a:cubicBezTo>
                    <a:cubicBezTo>
                      <a:pt x="339236" y="283813"/>
                      <a:pt x="342595" y="278778"/>
                      <a:pt x="344274" y="272064"/>
                    </a:cubicBezTo>
                    <a:cubicBezTo>
                      <a:pt x="347632" y="267029"/>
                      <a:pt x="349311" y="261994"/>
                      <a:pt x="352669" y="256959"/>
                    </a:cubicBezTo>
                    <a:cubicBezTo>
                      <a:pt x="354348" y="251923"/>
                      <a:pt x="357706" y="246888"/>
                      <a:pt x="359386" y="241853"/>
                    </a:cubicBezTo>
                    <a:cubicBezTo>
                      <a:pt x="362744" y="236818"/>
                      <a:pt x="366102" y="231782"/>
                      <a:pt x="367781" y="228426"/>
                    </a:cubicBezTo>
                    <a:cubicBezTo>
                      <a:pt x="372818" y="220034"/>
                      <a:pt x="377856" y="211641"/>
                      <a:pt x="382893" y="204928"/>
                    </a:cubicBezTo>
                    <a:cubicBezTo>
                      <a:pt x="386251" y="198214"/>
                      <a:pt x="391288" y="193179"/>
                      <a:pt x="394647" y="188144"/>
                    </a:cubicBezTo>
                    <a:cubicBezTo>
                      <a:pt x="401363" y="178073"/>
                      <a:pt x="406400" y="173038"/>
                      <a:pt x="406400" y="173038"/>
                    </a:cubicBezTo>
                    <a:close/>
                    <a:moveTo>
                      <a:pt x="434975" y="146050"/>
                    </a:moveTo>
                    <a:cubicBezTo>
                      <a:pt x="434975" y="146050"/>
                      <a:pt x="431617" y="151065"/>
                      <a:pt x="424901" y="161096"/>
                    </a:cubicBezTo>
                    <a:cubicBezTo>
                      <a:pt x="423222" y="166111"/>
                      <a:pt x="419863" y="172799"/>
                      <a:pt x="414826" y="179486"/>
                    </a:cubicBezTo>
                    <a:cubicBezTo>
                      <a:pt x="411468" y="186173"/>
                      <a:pt x="406431" y="194532"/>
                      <a:pt x="403072" y="202891"/>
                    </a:cubicBezTo>
                    <a:cubicBezTo>
                      <a:pt x="399714" y="207906"/>
                      <a:pt x="398035" y="212922"/>
                      <a:pt x="396356" y="217937"/>
                    </a:cubicBezTo>
                    <a:cubicBezTo>
                      <a:pt x="392998" y="221281"/>
                      <a:pt x="391319" y="226296"/>
                      <a:pt x="389640" y="231311"/>
                    </a:cubicBezTo>
                    <a:cubicBezTo>
                      <a:pt x="386281" y="237998"/>
                      <a:pt x="384602" y="243014"/>
                      <a:pt x="382923" y="248029"/>
                    </a:cubicBezTo>
                    <a:cubicBezTo>
                      <a:pt x="381244" y="253045"/>
                      <a:pt x="377886" y="259732"/>
                      <a:pt x="376207" y="264747"/>
                    </a:cubicBezTo>
                    <a:cubicBezTo>
                      <a:pt x="372849" y="276450"/>
                      <a:pt x="369490" y="288152"/>
                      <a:pt x="366132" y="301527"/>
                    </a:cubicBezTo>
                    <a:cubicBezTo>
                      <a:pt x="362774" y="313229"/>
                      <a:pt x="361095" y="326603"/>
                      <a:pt x="359416" y="338306"/>
                    </a:cubicBezTo>
                    <a:cubicBezTo>
                      <a:pt x="359416" y="348337"/>
                      <a:pt x="359416" y="348337"/>
                      <a:pt x="359416" y="348337"/>
                    </a:cubicBezTo>
                    <a:cubicBezTo>
                      <a:pt x="359416" y="358368"/>
                      <a:pt x="359416" y="358368"/>
                      <a:pt x="359416" y="358368"/>
                    </a:cubicBezTo>
                    <a:cubicBezTo>
                      <a:pt x="357737" y="365055"/>
                      <a:pt x="359416" y="371742"/>
                      <a:pt x="359416" y="376757"/>
                    </a:cubicBezTo>
                    <a:cubicBezTo>
                      <a:pt x="359416" y="390132"/>
                      <a:pt x="361095" y="401834"/>
                      <a:pt x="364453" y="413537"/>
                    </a:cubicBezTo>
                    <a:cubicBezTo>
                      <a:pt x="367811" y="425239"/>
                      <a:pt x="371170" y="436942"/>
                      <a:pt x="376207" y="446972"/>
                    </a:cubicBezTo>
                    <a:cubicBezTo>
                      <a:pt x="379565" y="457003"/>
                      <a:pt x="384602" y="467034"/>
                      <a:pt x="389640" y="475393"/>
                    </a:cubicBezTo>
                    <a:cubicBezTo>
                      <a:pt x="399714" y="492111"/>
                      <a:pt x="411468" y="503814"/>
                      <a:pt x="419863" y="512173"/>
                    </a:cubicBezTo>
                    <a:cubicBezTo>
                      <a:pt x="426580" y="520532"/>
                      <a:pt x="433296" y="523875"/>
                      <a:pt x="433296" y="523875"/>
                    </a:cubicBezTo>
                    <a:cubicBezTo>
                      <a:pt x="433296" y="523875"/>
                      <a:pt x="431617" y="523875"/>
                      <a:pt x="428259" y="522203"/>
                    </a:cubicBezTo>
                    <a:cubicBezTo>
                      <a:pt x="426580" y="520532"/>
                      <a:pt x="421542" y="517188"/>
                      <a:pt x="418184" y="513844"/>
                    </a:cubicBezTo>
                    <a:cubicBezTo>
                      <a:pt x="409789" y="507157"/>
                      <a:pt x="396356" y="495455"/>
                      <a:pt x="384602" y="478736"/>
                    </a:cubicBezTo>
                    <a:cubicBezTo>
                      <a:pt x="379565" y="470378"/>
                      <a:pt x="372849" y="460347"/>
                      <a:pt x="367811" y="450316"/>
                    </a:cubicBezTo>
                    <a:cubicBezTo>
                      <a:pt x="366132" y="445301"/>
                      <a:pt x="362774" y="440285"/>
                      <a:pt x="361095" y="433598"/>
                    </a:cubicBezTo>
                    <a:cubicBezTo>
                      <a:pt x="359416" y="428583"/>
                      <a:pt x="356058" y="421896"/>
                      <a:pt x="356058" y="416880"/>
                    </a:cubicBezTo>
                    <a:cubicBezTo>
                      <a:pt x="351020" y="405178"/>
                      <a:pt x="349341" y="391803"/>
                      <a:pt x="347662" y="378429"/>
                    </a:cubicBezTo>
                    <a:cubicBezTo>
                      <a:pt x="347662" y="371742"/>
                      <a:pt x="347662" y="365055"/>
                      <a:pt x="347662" y="358368"/>
                    </a:cubicBezTo>
                    <a:cubicBezTo>
                      <a:pt x="347662" y="348337"/>
                      <a:pt x="347662" y="348337"/>
                      <a:pt x="347662" y="348337"/>
                    </a:cubicBezTo>
                    <a:cubicBezTo>
                      <a:pt x="349341" y="338306"/>
                      <a:pt x="349341" y="338306"/>
                      <a:pt x="349341" y="338306"/>
                    </a:cubicBezTo>
                    <a:cubicBezTo>
                      <a:pt x="349341" y="324932"/>
                      <a:pt x="352700" y="311557"/>
                      <a:pt x="356058" y="298183"/>
                    </a:cubicBezTo>
                    <a:cubicBezTo>
                      <a:pt x="359416" y="286480"/>
                      <a:pt x="362774" y="273106"/>
                      <a:pt x="367811" y="261404"/>
                    </a:cubicBezTo>
                    <a:cubicBezTo>
                      <a:pt x="369490" y="256388"/>
                      <a:pt x="371170" y="249701"/>
                      <a:pt x="374528" y="244686"/>
                    </a:cubicBezTo>
                    <a:cubicBezTo>
                      <a:pt x="376207" y="239670"/>
                      <a:pt x="379565" y="232983"/>
                      <a:pt x="381244" y="227968"/>
                    </a:cubicBezTo>
                    <a:cubicBezTo>
                      <a:pt x="384602" y="222952"/>
                      <a:pt x="386281" y="217937"/>
                      <a:pt x="389640" y="214593"/>
                    </a:cubicBezTo>
                    <a:cubicBezTo>
                      <a:pt x="391319" y="209578"/>
                      <a:pt x="394677" y="204563"/>
                      <a:pt x="396356" y="201219"/>
                    </a:cubicBezTo>
                    <a:cubicBezTo>
                      <a:pt x="401393" y="191188"/>
                      <a:pt x="408110" y="184501"/>
                      <a:pt x="411468" y="177814"/>
                    </a:cubicBezTo>
                    <a:cubicBezTo>
                      <a:pt x="416505" y="171127"/>
                      <a:pt x="419863" y="164440"/>
                      <a:pt x="423222" y="161096"/>
                    </a:cubicBezTo>
                    <a:cubicBezTo>
                      <a:pt x="431617" y="151065"/>
                      <a:pt x="434975" y="146050"/>
                      <a:pt x="434975" y="146050"/>
                    </a:cubicBezTo>
                    <a:close/>
                    <a:moveTo>
                      <a:pt x="461962" y="117475"/>
                    </a:moveTo>
                    <a:cubicBezTo>
                      <a:pt x="461962" y="117475"/>
                      <a:pt x="458665" y="122490"/>
                      <a:pt x="453719" y="132521"/>
                    </a:cubicBezTo>
                    <a:cubicBezTo>
                      <a:pt x="450422" y="137536"/>
                      <a:pt x="447125" y="144224"/>
                      <a:pt x="443828" y="150911"/>
                    </a:cubicBezTo>
                    <a:cubicBezTo>
                      <a:pt x="438882" y="157598"/>
                      <a:pt x="435585" y="165957"/>
                      <a:pt x="430640" y="174316"/>
                    </a:cubicBezTo>
                    <a:cubicBezTo>
                      <a:pt x="428991" y="179331"/>
                      <a:pt x="425694" y="182675"/>
                      <a:pt x="424045" y="187690"/>
                    </a:cubicBezTo>
                    <a:cubicBezTo>
                      <a:pt x="422397" y="192706"/>
                      <a:pt x="419100" y="197721"/>
                      <a:pt x="417451" y="202736"/>
                    </a:cubicBezTo>
                    <a:cubicBezTo>
                      <a:pt x="415803" y="207752"/>
                      <a:pt x="412506" y="212767"/>
                      <a:pt x="410857" y="219454"/>
                    </a:cubicBezTo>
                    <a:cubicBezTo>
                      <a:pt x="409208" y="224470"/>
                      <a:pt x="405911" y="229485"/>
                      <a:pt x="404263" y="236172"/>
                    </a:cubicBezTo>
                    <a:cubicBezTo>
                      <a:pt x="400966" y="247875"/>
                      <a:pt x="397668" y="259577"/>
                      <a:pt x="394371" y="271280"/>
                    </a:cubicBezTo>
                    <a:cubicBezTo>
                      <a:pt x="392723" y="284654"/>
                      <a:pt x="389426" y="296357"/>
                      <a:pt x="389426" y="309731"/>
                    </a:cubicBezTo>
                    <a:cubicBezTo>
                      <a:pt x="387777" y="319762"/>
                      <a:pt x="387777" y="319762"/>
                      <a:pt x="387777" y="319762"/>
                    </a:cubicBezTo>
                    <a:cubicBezTo>
                      <a:pt x="387777" y="329793"/>
                      <a:pt x="387777" y="329793"/>
                      <a:pt x="387777" y="329793"/>
                    </a:cubicBezTo>
                    <a:cubicBezTo>
                      <a:pt x="387777" y="334808"/>
                      <a:pt x="387777" y="341495"/>
                      <a:pt x="387777" y="348182"/>
                    </a:cubicBezTo>
                    <a:cubicBezTo>
                      <a:pt x="389426" y="361557"/>
                      <a:pt x="391074" y="373259"/>
                      <a:pt x="392723" y="384962"/>
                    </a:cubicBezTo>
                    <a:cubicBezTo>
                      <a:pt x="396020" y="396664"/>
                      <a:pt x="399317" y="408367"/>
                      <a:pt x="404263" y="418397"/>
                    </a:cubicBezTo>
                    <a:cubicBezTo>
                      <a:pt x="409208" y="428428"/>
                      <a:pt x="414154" y="436787"/>
                      <a:pt x="419100" y="445146"/>
                    </a:cubicBezTo>
                    <a:cubicBezTo>
                      <a:pt x="428991" y="461864"/>
                      <a:pt x="438882" y="475238"/>
                      <a:pt x="447125" y="483597"/>
                    </a:cubicBezTo>
                    <a:lnTo>
                      <a:pt x="455659" y="491170"/>
                    </a:lnTo>
                    <a:lnTo>
                      <a:pt x="445477" y="485269"/>
                    </a:lnTo>
                    <a:cubicBezTo>
                      <a:pt x="437234" y="476910"/>
                      <a:pt x="424045" y="465208"/>
                      <a:pt x="414154" y="448490"/>
                    </a:cubicBezTo>
                    <a:cubicBezTo>
                      <a:pt x="407560" y="441803"/>
                      <a:pt x="402614" y="431772"/>
                      <a:pt x="397668" y="421741"/>
                    </a:cubicBezTo>
                    <a:cubicBezTo>
                      <a:pt x="394371" y="416726"/>
                      <a:pt x="392723" y="410039"/>
                      <a:pt x="389426" y="405023"/>
                    </a:cubicBezTo>
                    <a:cubicBezTo>
                      <a:pt x="387777" y="400008"/>
                      <a:pt x="386129" y="393321"/>
                      <a:pt x="384480" y="386633"/>
                    </a:cubicBezTo>
                    <a:cubicBezTo>
                      <a:pt x="381183" y="374931"/>
                      <a:pt x="379534" y="361557"/>
                      <a:pt x="377886" y="349854"/>
                    </a:cubicBezTo>
                    <a:cubicBezTo>
                      <a:pt x="377886" y="343167"/>
                      <a:pt x="376237" y="336480"/>
                      <a:pt x="376237" y="329793"/>
                    </a:cubicBezTo>
                    <a:cubicBezTo>
                      <a:pt x="377886" y="318090"/>
                      <a:pt x="377886" y="318090"/>
                      <a:pt x="377886" y="318090"/>
                    </a:cubicBezTo>
                    <a:cubicBezTo>
                      <a:pt x="377886" y="308059"/>
                      <a:pt x="377886" y="308059"/>
                      <a:pt x="377886" y="308059"/>
                    </a:cubicBezTo>
                    <a:cubicBezTo>
                      <a:pt x="379534" y="294685"/>
                      <a:pt x="381183" y="282982"/>
                      <a:pt x="384480" y="269608"/>
                    </a:cubicBezTo>
                    <a:cubicBezTo>
                      <a:pt x="387777" y="256234"/>
                      <a:pt x="391074" y="244531"/>
                      <a:pt x="396020" y="232829"/>
                    </a:cubicBezTo>
                    <a:cubicBezTo>
                      <a:pt x="397668" y="226141"/>
                      <a:pt x="400966" y="221126"/>
                      <a:pt x="402614" y="216111"/>
                    </a:cubicBezTo>
                    <a:cubicBezTo>
                      <a:pt x="405911" y="209423"/>
                      <a:pt x="407560" y="204408"/>
                      <a:pt x="410857" y="199393"/>
                    </a:cubicBezTo>
                    <a:cubicBezTo>
                      <a:pt x="412506" y="194377"/>
                      <a:pt x="415803" y="189362"/>
                      <a:pt x="417451" y="184347"/>
                    </a:cubicBezTo>
                    <a:cubicBezTo>
                      <a:pt x="420748" y="179331"/>
                      <a:pt x="422397" y="175988"/>
                      <a:pt x="425694" y="170972"/>
                    </a:cubicBezTo>
                    <a:cubicBezTo>
                      <a:pt x="430640" y="162613"/>
                      <a:pt x="435585" y="154254"/>
                      <a:pt x="440531" y="147567"/>
                    </a:cubicBezTo>
                    <a:cubicBezTo>
                      <a:pt x="443828" y="140880"/>
                      <a:pt x="448774" y="135865"/>
                      <a:pt x="452071" y="130849"/>
                    </a:cubicBezTo>
                    <a:cubicBezTo>
                      <a:pt x="458665" y="122490"/>
                      <a:pt x="461962" y="117475"/>
                      <a:pt x="461962" y="117475"/>
                    </a:cubicBezTo>
                    <a:close/>
                    <a:moveTo>
                      <a:pt x="492125" y="87313"/>
                    </a:moveTo>
                    <a:cubicBezTo>
                      <a:pt x="492125" y="87313"/>
                      <a:pt x="488828" y="93999"/>
                      <a:pt x="482234" y="104027"/>
                    </a:cubicBezTo>
                    <a:cubicBezTo>
                      <a:pt x="478937" y="109041"/>
                      <a:pt x="475640" y="114056"/>
                      <a:pt x="472343" y="120741"/>
                    </a:cubicBezTo>
                    <a:cubicBezTo>
                      <a:pt x="469045" y="129099"/>
                      <a:pt x="464100" y="135784"/>
                      <a:pt x="460803" y="145813"/>
                    </a:cubicBezTo>
                    <a:cubicBezTo>
                      <a:pt x="457506" y="149156"/>
                      <a:pt x="455857" y="154170"/>
                      <a:pt x="452560" y="159184"/>
                    </a:cubicBezTo>
                    <a:cubicBezTo>
                      <a:pt x="450911" y="164198"/>
                      <a:pt x="449263" y="169213"/>
                      <a:pt x="445966" y="174227"/>
                    </a:cubicBezTo>
                    <a:cubicBezTo>
                      <a:pt x="444317" y="179241"/>
                      <a:pt x="442669" y="184255"/>
                      <a:pt x="441020" y="189270"/>
                    </a:cubicBezTo>
                    <a:cubicBezTo>
                      <a:pt x="437723" y="195955"/>
                      <a:pt x="436074" y="200970"/>
                      <a:pt x="434426" y="205984"/>
                    </a:cubicBezTo>
                    <a:cubicBezTo>
                      <a:pt x="429480" y="217684"/>
                      <a:pt x="426183" y="231055"/>
                      <a:pt x="424534" y="242755"/>
                    </a:cubicBezTo>
                    <a:cubicBezTo>
                      <a:pt x="421237" y="254455"/>
                      <a:pt x="419589" y="267827"/>
                      <a:pt x="417940" y="281198"/>
                    </a:cubicBezTo>
                    <a:cubicBezTo>
                      <a:pt x="416292" y="289555"/>
                      <a:pt x="416292" y="289555"/>
                      <a:pt x="416292" y="289555"/>
                    </a:cubicBezTo>
                    <a:cubicBezTo>
                      <a:pt x="416292" y="299584"/>
                      <a:pt x="416292" y="299584"/>
                      <a:pt x="416292" y="299584"/>
                    </a:cubicBezTo>
                    <a:cubicBezTo>
                      <a:pt x="416292" y="306269"/>
                      <a:pt x="416292" y="312955"/>
                      <a:pt x="417940" y="319641"/>
                    </a:cubicBezTo>
                    <a:cubicBezTo>
                      <a:pt x="417940" y="331341"/>
                      <a:pt x="419589" y="344712"/>
                      <a:pt x="422886" y="356412"/>
                    </a:cubicBezTo>
                    <a:cubicBezTo>
                      <a:pt x="426183" y="368112"/>
                      <a:pt x="429480" y="378141"/>
                      <a:pt x="432777" y="388169"/>
                    </a:cubicBezTo>
                    <a:cubicBezTo>
                      <a:pt x="437723" y="399869"/>
                      <a:pt x="442669" y="408226"/>
                      <a:pt x="447614" y="416583"/>
                    </a:cubicBezTo>
                    <a:cubicBezTo>
                      <a:pt x="457506" y="433297"/>
                      <a:pt x="469045" y="444997"/>
                      <a:pt x="475640" y="453354"/>
                    </a:cubicBezTo>
                    <a:cubicBezTo>
                      <a:pt x="483882" y="461712"/>
                      <a:pt x="488828" y="466726"/>
                      <a:pt x="488828" y="466726"/>
                    </a:cubicBezTo>
                    <a:cubicBezTo>
                      <a:pt x="488828" y="466726"/>
                      <a:pt x="487180" y="465054"/>
                      <a:pt x="485531" y="463383"/>
                    </a:cubicBezTo>
                    <a:cubicBezTo>
                      <a:pt x="482234" y="461712"/>
                      <a:pt x="478937" y="460040"/>
                      <a:pt x="473991" y="455026"/>
                    </a:cubicBezTo>
                    <a:cubicBezTo>
                      <a:pt x="465748" y="448340"/>
                      <a:pt x="454208" y="436640"/>
                      <a:pt x="442669" y="419926"/>
                    </a:cubicBezTo>
                    <a:cubicBezTo>
                      <a:pt x="436074" y="411569"/>
                      <a:pt x="431129" y="403212"/>
                      <a:pt x="426183" y="391512"/>
                    </a:cubicBezTo>
                    <a:cubicBezTo>
                      <a:pt x="422886" y="386498"/>
                      <a:pt x="421237" y="381483"/>
                      <a:pt x="419589" y="376469"/>
                    </a:cubicBezTo>
                    <a:cubicBezTo>
                      <a:pt x="417940" y="369783"/>
                      <a:pt x="414643" y="364769"/>
                      <a:pt x="412994" y="358083"/>
                    </a:cubicBezTo>
                    <a:cubicBezTo>
                      <a:pt x="409697" y="346383"/>
                      <a:pt x="408049" y="333012"/>
                      <a:pt x="406400" y="319641"/>
                    </a:cubicBezTo>
                    <a:cubicBezTo>
                      <a:pt x="406400" y="312955"/>
                      <a:pt x="406400" y="306269"/>
                      <a:pt x="406400" y="299584"/>
                    </a:cubicBezTo>
                    <a:cubicBezTo>
                      <a:pt x="406400" y="289555"/>
                      <a:pt x="406400" y="289555"/>
                      <a:pt x="406400" y="289555"/>
                    </a:cubicBezTo>
                    <a:cubicBezTo>
                      <a:pt x="406400" y="279527"/>
                      <a:pt x="406400" y="279527"/>
                      <a:pt x="406400" y="279527"/>
                    </a:cubicBezTo>
                    <a:cubicBezTo>
                      <a:pt x="408049" y="266155"/>
                      <a:pt x="411346" y="252784"/>
                      <a:pt x="412994" y="239412"/>
                    </a:cubicBezTo>
                    <a:cubicBezTo>
                      <a:pt x="416292" y="227712"/>
                      <a:pt x="421237" y="214341"/>
                      <a:pt x="424534" y="202641"/>
                    </a:cubicBezTo>
                    <a:cubicBezTo>
                      <a:pt x="427831" y="197627"/>
                      <a:pt x="429480" y="192613"/>
                      <a:pt x="432777" y="185927"/>
                    </a:cubicBezTo>
                    <a:cubicBezTo>
                      <a:pt x="434426" y="180913"/>
                      <a:pt x="436074" y="175898"/>
                      <a:pt x="439371" y="170884"/>
                    </a:cubicBezTo>
                    <a:cubicBezTo>
                      <a:pt x="442669" y="165870"/>
                      <a:pt x="444317" y="160856"/>
                      <a:pt x="447614" y="155841"/>
                    </a:cubicBezTo>
                    <a:cubicBezTo>
                      <a:pt x="449263" y="150827"/>
                      <a:pt x="452560" y="145813"/>
                      <a:pt x="454208" y="142470"/>
                    </a:cubicBezTo>
                    <a:cubicBezTo>
                      <a:pt x="459154" y="134113"/>
                      <a:pt x="464100" y="125756"/>
                      <a:pt x="469045" y="119070"/>
                    </a:cubicBezTo>
                    <a:cubicBezTo>
                      <a:pt x="473991" y="112384"/>
                      <a:pt x="477288" y="107370"/>
                      <a:pt x="480585" y="102356"/>
                    </a:cubicBezTo>
                    <a:cubicBezTo>
                      <a:pt x="487180" y="92327"/>
                      <a:pt x="492125" y="87313"/>
                      <a:pt x="492125" y="87313"/>
                    </a:cubicBezTo>
                    <a:close/>
                    <a:moveTo>
                      <a:pt x="520700" y="58738"/>
                    </a:moveTo>
                    <a:cubicBezTo>
                      <a:pt x="520700" y="58738"/>
                      <a:pt x="517403" y="63753"/>
                      <a:pt x="512457" y="73784"/>
                    </a:cubicBezTo>
                    <a:cubicBezTo>
                      <a:pt x="509160" y="78799"/>
                      <a:pt x="505863" y="85487"/>
                      <a:pt x="500918" y="92174"/>
                    </a:cubicBezTo>
                    <a:cubicBezTo>
                      <a:pt x="497620" y="98861"/>
                      <a:pt x="492675" y="107220"/>
                      <a:pt x="489378" y="115579"/>
                    </a:cubicBezTo>
                    <a:cubicBezTo>
                      <a:pt x="487729" y="120594"/>
                      <a:pt x="484432" y="125610"/>
                      <a:pt x="482783" y="128953"/>
                    </a:cubicBezTo>
                    <a:cubicBezTo>
                      <a:pt x="479486" y="133969"/>
                      <a:pt x="477838" y="138984"/>
                      <a:pt x="476189" y="143999"/>
                    </a:cubicBezTo>
                    <a:cubicBezTo>
                      <a:pt x="472892" y="149015"/>
                      <a:pt x="471244" y="155702"/>
                      <a:pt x="469595" y="160717"/>
                    </a:cubicBezTo>
                    <a:cubicBezTo>
                      <a:pt x="467946" y="165733"/>
                      <a:pt x="464649" y="172420"/>
                      <a:pt x="463001" y="177435"/>
                    </a:cubicBezTo>
                    <a:cubicBezTo>
                      <a:pt x="459704" y="189138"/>
                      <a:pt x="456406" y="200840"/>
                      <a:pt x="453109" y="214215"/>
                    </a:cubicBezTo>
                    <a:cubicBezTo>
                      <a:pt x="449812" y="225917"/>
                      <a:pt x="448164" y="239291"/>
                      <a:pt x="446515" y="250994"/>
                    </a:cubicBezTo>
                    <a:cubicBezTo>
                      <a:pt x="446515" y="261025"/>
                      <a:pt x="446515" y="261025"/>
                      <a:pt x="446515" y="261025"/>
                    </a:cubicBezTo>
                    <a:cubicBezTo>
                      <a:pt x="446515" y="271056"/>
                      <a:pt x="446515" y="271056"/>
                      <a:pt x="446515" y="271056"/>
                    </a:cubicBezTo>
                    <a:cubicBezTo>
                      <a:pt x="444867" y="277743"/>
                      <a:pt x="446515" y="284430"/>
                      <a:pt x="446515" y="289445"/>
                    </a:cubicBezTo>
                    <a:cubicBezTo>
                      <a:pt x="448164" y="302820"/>
                      <a:pt x="448164" y="314522"/>
                      <a:pt x="451461" y="326225"/>
                    </a:cubicBezTo>
                    <a:cubicBezTo>
                      <a:pt x="454758" y="337927"/>
                      <a:pt x="458055" y="349630"/>
                      <a:pt x="463001" y="359660"/>
                    </a:cubicBezTo>
                    <a:cubicBezTo>
                      <a:pt x="466298" y="369691"/>
                      <a:pt x="471244" y="379722"/>
                      <a:pt x="476189" y="388081"/>
                    </a:cubicBezTo>
                    <a:cubicBezTo>
                      <a:pt x="487729" y="404799"/>
                      <a:pt x="497620" y="416501"/>
                      <a:pt x="505863" y="424860"/>
                    </a:cubicBezTo>
                    <a:cubicBezTo>
                      <a:pt x="514106" y="433219"/>
                      <a:pt x="519052" y="436563"/>
                      <a:pt x="519052" y="436563"/>
                    </a:cubicBezTo>
                    <a:cubicBezTo>
                      <a:pt x="519052" y="436563"/>
                      <a:pt x="517403" y="436563"/>
                      <a:pt x="514106" y="434891"/>
                    </a:cubicBezTo>
                    <a:cubicBezTo>
                      <a:pt x="512457" y="433219"/>
                      <a:pt x="507512" y="429876"/>
                      <a:pt x="504215" y="426532"/>
                    </a:cubicBezTo>
                    <a:cubicBezTo>
                      <a:pt x="495972" y="418173"/>
                      <a:pt x="482783" y="408142"/>
                      <a:pt x="471244" y="391425"/>
                    </a:cubicBezTo>
                    <a:cubicBezTo>
                      <a:pt x="466298" y="383066"/>
                      <a:pt x="459704" y="373035"/>
                      <a:pt x="454758" y="363004"/>
                    </a:cubicBezTo>
                    <a:cubicBezTo>
                      <a:pt x="453109" y="357989"/>
                      <a:pt x="449812" y="352973"/>
                      <a:pt x="448164" y="346286"/>
                    </a:cubicBezTo>
                    <a:cubicBezTo>
                      <a:pt x="446515" y="341271"/>
                      <a:pt x="444867" y="334584"/>
                      <a:pt x="443218" y="329568"/>
                    </a:cubicBezTo>
                    <a:cubicBezTo>
                      <a:pt x="439921" y="316194"/>
                      <a:pt x="436624" y="304491"/>
                      <a:pt x="436624" y="291117"/>
                    </a:cubicBezTo>
                    <a:cubicBezTo>
                      <a:pt x="434975" y="284430"/>
                      <a:pt x="434975" y="277743"/>
                      <a:pt x="434975" y="271056"/>
                    </a:cubicBezTo>
                    <a:cubicBezTo>
                      <a:pt x="434975" y="261025"/>
                      <a:pt x="434975" y="261025"/>
                      <a:pt x="434975" y="261025"/>
                    </a:cubicBezTo>
                    <a:cubicBezTo>
                      <a:pt x="436624" y="250994"/>
                      <a:pt x="436624" y="250994"/>
                      <a:pt x="436624" y="250994"/>
                    </a:cubicBezTo>
                    <a:cubicBezTo>
                      <a:pt x="436624" y="237620"/>
                      <a:pt x="439921" y="224245"/>
                      <a:pt x="443218" y="210871"/>
                    </a:cubicBezTo>
                    <a:cubicBezTo>
                      <a:pt x="446515" y="197497"/>
                      <a:pt x="449812" y="185794"/>
                      <a:pt x="454758" y="174092"/>
                    </a:cubicBezTo>
                    <a:cubicBezTo>
                      <a:pt x="456406" y="169076"/>
                      <a:pt x="458055" y="162389"/>
                      <a:pt x="461352" y="157374"/>
                    </a:cubicBezTo>
                    <a:cubicBezTo>
                      <a:pt x="463001" y="152358"/>
                      <a:pt x="466298" y="145671"/>
                      <a:pt x="467946" y="140656"/>
                    </a:cubicBezTo>
                    <a:cubicBezTo>
                      <a:pt x="471244" y="135640"/>
                      <a:pt x="472892" y="130625"/>
                      <a:pt x="476189" y="125610"/>
                    </a:cubicBezTo>
                    <a:cubicBezTo>
                      <a:pt x="479486" y="122266"/>
                      <a:pt x="481135" y="117251"/>
                      <a:pt x="484432" y="112235"/>
                    </a:cubicBezTo>
                    <a:cubicBezTo>
                      <a:pt x="487729" y="103876"/>
                      <a:pt x="494323" y="97189"/>
                      <a:pt x="497620" y="90502"/>
                    </a:cubicBezTo>
                    <a:cubicBezTo>
                      <a:pt x="502566" y="83815"/>
                      <a:pt x="505863" y="77128"/>
                      <a:pt x="510809" y="73784"/>
                    </a:cubicBezTo>
                    <a:cubicBezTo>
                      <a:pt x="517403" y="63753"/>
                      <a:pt x="520700" y="58738"/>
                      <a:pt x="520700" y="58738"/>
                    </a:cubicBezTo>
                    <a:close/>
                    <a:moveTo>
                      <a:pt x="549275" y="30163"/>
                    </a:moveTo>
                    <a:cubicBezTo>
                      <a:pt x="549275" y="30163"/>
                      <a:pt x="545917" y="35178"/>
                      <a:pt x="540880" y="45209"/>
                    </a:cubicBezTo>
                    <a:cubicBezTo>
                      <a:pt x="537522" y="50224"/>
                      <a:pt x="534163" y="55240"/>
                      <a:pt x="530805" y="63599"/>
                    </a:cubicBezTo>
                    <a:cubicBezTo>
                      <a:pt x="525768" y="70286"/>
                      <a:pt x="522410" y="78645"/>
                      <a:pt x="517372" y="87004"/>
                    </a:cubicBezTo>
                    <a:cubicBezTo>
                      <a:pt x="515693" y="92019"/>
                      <a:pt x="514014" y="95363"/>
                      <a:pt x="510656" y="100378"/>
                    </a:cubicBezTo>
                    <a:cubicBezTo>
                      <a:pt x="508977" y="105394"/>
                      <a:pt x="507298" y="110409"/>
                      <a:pt x="503940" y="115424"/>
                    </a:cubicBezTo>
                    <a:cubicBezTo>
                      <a:pt x="502261" y="120440"/>
                      <a:pt x="498902" y="125455"/>
                      <a:pt x="497223" y="132142"/>
                    </a:cubicBezTo>
                    <a:cubicBezTo>
                      <a:pt x="495544" y="137158"/>
                      <a:pt x="493865" y="142173"/>
                      <a:pt x="492186" y="148860"/>
                    </a:cubicBezTo>
                    <a:cubicBezTo>
                      <a:pt x="487149" y="160563"/>
                      <a:pt x="483790" y="172265"/>
                      <a:pt x="480432" y="183968"/>
                    </a:cubicBezTo>
                    <a:cubicBezTo>
                      <a:pt x="478753" y="197342"/>
                      <a:pt x="475395" y="209045"/>
                      <a:pt x="475395" y="222419"/>
                    </a:cubicBezTo>
                    <a:cubicBezTo>
                      <a:pt x="473716" y="232450"/>
                      <a:pt x="473716" y="232450"/>
                      <a:pt x="473716" y="232450"/>
                    </a:cubicBezTo>
                    <a:cubicBezTo>
                      <a:pt x="473716" y="242481"/>
                      <a:pt x="473716" y="242481"/>
                      <a:pt x="473716" y="242481"/>
                    </a:cubicBezTo>
                    <a:cubicBezTo>
                      <a:pt x="473716" y="247496"/>
                      <a:pt x="473716" y="254183"/>
                      <a:pt x="473716" y="260870"/>
                    </a:cubicBezTo>
                    <a:cubicBezTo>
                      <a:pt x="475395" y="272573"/>
                      <a:pt x="477074" y="285947"/>
                      <a:pt x="480432" y="297650"/>
                    </a:cubicBezTo>
                    <a:cubicBezTo>
                      <a:pt x="482111" y="309352"/>
                      <a:pt x="485470" y="321055"/>
                      <a:pt x="490507" y="331085"/>
                    </a:cubicBezTo>
                    <a:cubicBezTo>
                      <a:pt x="495544" y="341116"/>
                      <a:pt x="500581" y="349475"/>
                      <a:pt x="505619" y="357834"/>
                    </a:cubicBezTo>
                    <a:cubicBezTo>
                      <a:pt x="515693" y="374552"/>
                      <a:pt x="525768" y="387926"/>
                      <a:pt x="534163" y="396285"/>
                    </a:cubicBezTo>
                    <a:lnTo>
                      <a:pt x="541846" y="403283"/>
                    </a:lnTo>
                    <a:lnTo>
                      <a:pt x="532484" y="397957"/>
                    </a:lnTo>
                    <a:cubicBezTo>
                      <a:pt x="524089" y="389598"/>
                      <a:pt x="512335" y="377896"/>
                      <a:pt x="500581" y="361178"/>
                    </a:cubicBezTo>
                    <a:cubicBezTo>
                      <a:pt x="493865" y="354491"/>
                      <a:pt x="488828" y="344460"/>
                      <a:pt x="483790" y="334429"/>
                    </a:cubicBezTo>
                    <a:cubicBezTo>
                      <a:pt x="480432" y="329414"/>
                      <a:pt x="478753" y="322727"/>
                      <a:pt x="475395" y="317711"/>
                    </a:cubicBezTo>
                    <a:cubicBezTo>
                      <a:pt x="473716" y="312696"/>
                      <a:pt x="472037" y="306009"/>
                      <a:pt x="470358" y="299321"/>
                    </a:cubicBezTo>
                    <a:cubicBezTo>
                      <a:pt x="467000" y="287619"/>
                      <a:pt x="465320" y="274245"/>
                      <a:pt x="463641" y="260870"/>
                    </a:cubicBezTo>
                    <a:cubicBezTo>
                      <a:pt x="463641" y="254183"/>
                      <a:pt x="461962" y="247496"/>
                      <a:pt x="463641" y="240809"/>
                    </a:cubicBezTo>
                    <a:cubicBezTo>
                      <a:pt x="463641" y="230778"/>
                      <a:pt x="463641" y="230778"/>
                      <a:pt x="463641" y="230778"/>
                    </a:cubicBezTo>
                    <a:cubicBezTo>
                      <a:pt x="463641" y="220747"/>
                      <a:pt x="463641" y="220747"/>
                      <a:pt x="463641" y="220747"/>
                    </a:cubicBezTo>
                    <a:cubicBezTo>
                      <a:pt x="465320" y="207373"/>
                      <a:pt x="467000" y="193999"/>
                      <a:pt x="470358" y="182296"/>
                    </a:cubicBezTo>
                    <a:cubicBezTo>
                      <a:pt x="473716" y="168922"/>
                      <a:pt x="477074" y="157219"/>
                      <a:pt x="482111" y="145517"/>
                    </a:cubicBezTo>
                    <a:cubicBezTo>
                      <a:pt x="483790" y="138829"/>
                      <a:pt x="487149" y="133814"/>
                      <a:pt x="488828" y="128799"/>
                    </a:cubicBezTo>
                    <a:cubicBezTo>
                      <a:pt x="492186" y="122111"/>
                      <a:pt x="493865" y="117096"/>
                      <a:pt x="497223" y="112081"/>
                    </a:cubicBezTo>
                    <a:cubicBezTo>
                      <a:pt x="498902" y="107065"/>
                      <a:pt x="502261" y="102050"/>
                      <a:pt x="503940" y="97035"/>
                    </a:cubicBezTo>
                    <a:cubicBezTo>
                      <a:pt x="507298" y="92019"/>
                      <a:pt x="508977" y="88676"/>
                      <a:pt x="512335" y="83660"/>
                    </a:cubicBezTo>
                    <a:cubicBezTo>
                      <a:pt x="517372" y="75301"/>
                      <a:pt x="522410" y="66942"/>
                      <a:pt x="527447" y="60255"/>
                    </a:cubicBezTo>
                    <a:cubicBezTo>
                      <a:pt x="530805" y="53568"/>
                      <a:pt x="535842" y="48553"/>
                      <a:pt x="539201" y="43537"/>
                    </a:cubicBezTo>
                    <a:cubicBezTo>
                      <a:pt x="545917" y="35178"/>
                      <a:pt x="549275" y="30163"/>
                      <a:pt x="549275" y="30163"/>
                    </a:cubicBezTo>
                    <a:close/>
                    <a:moveTo>
                      <a:pt x="579438" y="0"/>
                    </a:moveTo>
                    <a:cubicBezTo>
                      <a:pt x="579438" y="0"/>
                      <a:pt x="576080" y="6686"/>
                      <a:pt x="569364" y="16714"/>
                    </a:cubicBezTo>
                    <a:cubicBezTo>
                      <a:pt x="566005" y="20057"/>
                      <a:pt x="562647" y="26743"/>
                      <a:pt x="559289" y="33428"/>
                    </a:cubicBezTo>
                    <a:cubicBezTo>
                      <a:pt x="555931" y="41786"/>
                      <a:pt x="550894" y="48471"/>
                      <a:pt x="547535" y="58500"/>
                    </a:cubicBezTo>
                    <a:cubicBezTo>
                      <a:pt x="544177" y="61843"/>
                      <a:pt x="542498" y="66857"/>
                      <a:pt x="540819" y="71871"/>
                    </a:cubicBezTo>
                    <a:cubicBezTo>
                      <a:pt x="537461" y="76885"/>
                      <a:pt x="535782" y="81900"/>
                      <a:pt x="534103" y="86914"/>
                    </a:cubicBezTo>
                    <a:cubicBezTo>
                      <a:pt x="530744" y="91928"/>
                      <a:pt x="529065" y="96942"/>
                      <a:pt x="527386" y="101957"/>
                    </a:cubicBezTo>
                    <a:cubicBezTo>
                      <a:pt x="524028" y="108642"/>
                      <a:pt x="522349" y="113657"/>
                      <a:pt x="520670" y="118671"/>
                    </a:cubicBezTo>
                    <a:cubicBezTo>
                      <a:pt x="515633" y="130371"/>
                      <a:pt x="512274" y="142071"/>
                      <a:pt x="510595" y="155442"/>
                    </a:cubicBezTo>
                    <a:cubicBezTo>
                      <a:pt x="507237" y="167142"/>
                      <a:pt x="505558" y="180514"/>
                      <a:pt x="503879" y="193885"/>
                    </a:cubicBezTo>
                    <a:cubicBezTo>
                      <a:pt x="502200" y="202242"/>
                      <a:pt x="502200" y="202242"/>
                      <a:pt x="502200" y="202242"/>
                    </a:cubicBezTo>
                    <a:cubicBezTo>
                      <a:pt x="502200" y="212271"/>
                      <a:pt x="502200" y="212271"/>
                      <a:pt x="502200" y="212271"/>
                    </a:cubicBezTo>
                    <a:cubicBezTo>
                      <a:pt x="502200" y="218956"/>
                      <a:pt x="502200" y="225642"/>
                      <a:pt x="503879" y="232328"/>
                    </a:cubicBezTo>
                    <a:cubicBezTo>
                      <a:pt x="503879" y="244028"/>
                      <a:pt x="505558" y="257399"/>
                      <a:pt x="508916" y="269099"/>
                    </a:cubicBezTo>
                    <a:cubicBezTo>
                      <a:pt x="512274" y="280799"/>
                      <a:pt x="515633" y="290828"/>
                      <a:pt x="518991" y="300856"/>
                    </a:cubicBezTo>
                    <a:cubicBezTo>
                      <a:pt x="524028" y="310885"/>
                      <a:pt x="529065" y="320913"/>
                      <a:pt x="534103" y="329270"/>
                    </a:cubicBezTo>
                    <a:cubicBezTo>
                      <a:pt x="544177" y="345984"/>
                      <a:pt x="555931" y="357684"/>
                      <a:pt x="562647" y="366042"/>
                    </a:cubicBezTo>
                    <a:cubicBezTo>
                      <a:pt x="571043" y="374399"/>
                      <a:pt x="576080" y="379413"/>
                      <a:pt x="576080" y="379413"/>
                    </a:cubicBezTo>
                    <a:cubicBezTo>
                      <a:pt x="576080" y="379413"/>
                      <a:pt x="576080" y="377741"/>
                      <a:pt x="572722" y="376070"/>
                    </a:cubicBezTo>
                    <a:cubicBezTo>
                      <a:pt x="569364" y="374399"/>
                      <a:pt x="566005" y="371056"/>
                      <a:pt x="562647" y="367713"/>
                    </a:cubicBezTo>
                    <a:cubicBezTo>
                      <a:pt x="552573" y="361027"/>
                      <a:pt x="540819" y="349327"/>
                      <a:pt x="529065" y="332613"/>
                    </a:cubicBezTo>
                    <a:cubicBezTo>
                      <a:pt x="524028" y="324256"/>
                      <a:pt x="517312" y="315899"/>
                      <a:pt x="512274" y="304199"/>
                    </a:cubicBezTo>
                    <a:cubicBezTo>
                      <a:pt x="508916" y="299185"/>
                      <a:pt x="507237" y="294170"/>
                      <a:pt x="505558" y="289156"/>
                    </a:cubicBezTo>
                    <a:cubicBezTo>
                      <a:pt x="503879" y="282470"/>
                      <a:pt x="500521" y="277456"/>
                      <a:pt x="498842" y="270770"/>
                    </a:cubicBezTo>
                    <a:cubicBezTo>
                      <a:pt x="495483" y="259070"/>
                      <a:pt x="493804" y="245699"/>
                      <a:pt x="492125" y="232328"/>
                    </a:cubicBezTo>
                    <a:cubicBezTo>
                      <a:pt x="492125" y="225642"/>
                      <a:pt x="492125" y="218956"/>
                      <a:pt x="492125" y="212271"/>
                    </a:cubicBezTo>
                    <a:cubicBezTo>
                      <a:pt x="492125" y="202242"/>
                      <a:pt x="492125" y="202242"/>
                      <a:pt x="492125" y="202242"/>
                    </a:cubicBezTo>
                    <a:cubicBezTo>
                      <a:pt x="492125" y="192214"/>
                      <a:pt x="492125" y="192214"/>
                      <a:pt x="492125" y="192214"/>
                    </a:cubicBezTo>
                    <a:cubicBezTo>
                      <a:pt x="493804" y="178842"/>
                      <a:pt x="497163" y="165471"/>
                      <a:pt x="498842" y="152099"/>
                    </a:cubicBezTo>
                    <a:cubicBezTo>
                      <a:pt x="502200" y="140399"/>
                      <a:pt x="507237" y="127028"/>
                      <a:pt x="510595" y="115328"/>
                    </a:cubicBezTo>
                    <a:cubicBezTo>
                      <a:pt x="513953" y="110314"/>
                      <a:pt x="515633" y="103628"/>
                      <a:pt x="518991" y="98614"/>
                    </a:cubicBezTo>
                    <a:cubicBezTo>
                      <a:pt x="520670" y="93600"/>
                      <a:pt x="522349" y="88585"/>
                      <a:pt x="525707" y="83571"/>
                    </a:cubicBezTo>
                    <a:cubicBezTo>
                      <a:pt x="529065" y="78557"/>
                      <a:pt x="530744" y="73543"/>
                      <a:pt x="534103" y="68528"/>
                    </a:cubicBezTo>
                    <a:cubicBezTo>
                      <a:pt x="535782" y="63514"/>
                      <a:pt x="539140" y="58500"/>
                      <a:pt x="540819" y="55157"/>
                    </a:cubicBezTo>
                    <a:cubicBezTo>
                      <a:pt x="545856" y="46800"/>
                      <a:pt x="550894" y="38443"/>
                      <a:pt x="555931" y="31757"/>
                    </a:cubicBezTo>
                    <a:cubicBezTo>
                      <a:pt x="560968" y="25071"/>
                      <a:pt x="564326" y="20057"/>
                      <a:pt x="567685" y="15043"/>
                    </a:cubicBezTo>
                    <a:cubicBezTo>
                      <a:pt x="574401" y="5014"/>
                      <a:pt x="579438" y="0"/>
                      <a:pt x="5794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1042;p102">
                <a:extLst>
                  <a:ext uri="{FF2B5EF4-FFF2-40B4-BE49-F238E27FC236}">
                    <a16:creationId xmlns:a16="http://schemas.microsoft.com/office/drawing/2014/main" id="{F07661C1-6AF4-4C9A-91C8-0A323757F1FC}"/>
                  </a:ext>
                </a:extLst>
              </p:cNvPr>
              <p:cNvSpPr/>
              <p:nvPr/>
            </p:nvSpPr>
            <p:spPr>
              <a:xfrm>
                <a:off x="7833814" y="2091997"/>
                <a:ext cx="927100" cy="703263"/>
              </a:xfrm>
              <a:custGeom>
                <a:avLst/>
                <a:gdLst/>
                <a:ahLst/>
                <a:cxnLst/>
                <a:rect l="l" t="t" r="r" b="b"/>
                <a:pathLst>
                  <a:path w="555" h="420" extrusionOk="0">
                    <a:moveTo>
                      <a:pt x="329" y="1"/>
                    </a:moveTo>
                    <a:cubicBezTo>
                      <a:pt x="329" y="1"/>
                      <a:pt x="400" y="109"/>
                      <a:pt x="555" y="0"/>
                    </a:cubicBezTo>
                    <a:cubicBezTo>
                      <a:pt x="222" y="333"/>
                      <a:pt x="222" y="333"/>
                      <a:pt x="222" y="333"/>
                    </a:cubicBezTo>
                    <a:cubicBezTo>
                      <a:pt x="222" y="333"/>
                      <a:pt x="90" y="420"/>
                      <a:pt x="0" y="330"/>
                    </a:cubicBezTo>
                    <a:lnTo>
                      <a:pt x="329" y="1"/>
                    </a:lnTo>
                    <a:close/>
                  </a:path>
                </a:pathLst>
              </a:custGeom>
              <a:solidFill>
                <a:srgbClr val="C676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1043;p102">
                <a:extLst>
                  <a:ext uri="{FF2B5EF4-FFF2-40B4-BE49-F238E27FC236}">
                    <a16:creationId xmlns:a16="http://schemas.microsoft.com/office/drawing/2014/main" id="{74C18865-688F-4AB3-BF4B-745E47B887D2}"/>
                  </a:ext>
                </a:extLst>
              </p:cNvPr>
              <p:cNvSpPr/>
              <p:nvPr/>
            </p:nvSpPr>
            <p:spPr>
              <a:xfrm>
                <a:off x="7860801" y="2120572"/>
                <a:ext cx="873125" cy="581025"/>
              </a:xfrm>
              <a:custGeom>
                <a:avLst/>
                <a:gdLst/>
                <a:ahLst/>
                <a:cxnLst/>
                <a:rect l="l" t="t" r="r" b="b"/>
                <a:pathLst>
                  <a:path w="873125" h="581025" extrusionOk="0">
                    <a:moveTo>
                      <a:pt x="0" y="497070"/>
                    </a:moveTo>
                    <a:cubicBezTo>
                      <a:pt x="0" y="497070"/>
                      <a:pt x="1672" y="498749"/>
                      <a:pt x="3343" y="500429"/>
                    </a:cubicBezTo>
                    <a:cubicBezTo>
                      <a:pt x="5015" y="503787"/>
                      <a:pt x="6686" y="507145"/>
                      <a:pt x="11700" y="510503"/>
                    </a:cubicBezTo>
                    <a:cubicBezTo>
                      <a:pt x="5015" y="502108"/>
                      <a:pt x="0" y="497070"/>
                      <a:pt x="0" y="497070"/>
                    </a:cubicBezTo>
                    <a:close/>
                    <a:moveTo>
                      <a:pt x="379413" y="493712"/>
                    </a:moveTo>
                    <a:cubicBezTo>
                      <a:pt x="379413" y="493712"/>
                      <a:pt x="372728" y="498749"/>
                      <a:pt x="364370" y="505466"/>
                    </a:cubicBezTo>
                    <a:cubicBezTo>
                      <a:pt x="359356" y="508824"/>
                      <a:pt x="354342" y="512182"/>
                      <a:pt x="347656" y="517219"/>
                    </a:cubicBezTo>
                    <a:cubicBezTo>
                      <a:pt x="340971" y="522257"/>
                      <a:pt x="332613" y="527294"/>
                      <a:pt x="324256" y="532331"/>
                    </a:cubicBezTo>
                    <a:cubicBezTo>
                      <a:pt x="319242" y="534010"/>
                      <a:pt x="315899" y="537369"/>
                      <a:pt x="310885" y="539048"/>
                    </a:cubicBezTo>
                    <a:cubicBezTo>
                      <a:pt x="305871" y="542406"/>
                      <a:pt x="300856" y="544085"/>
                      <a:pt x="295842" y="547443"/>
                    </a:cubicBezTo>
                    <a:cubicBezTo>
                      <a:pt x="290828" y="550801"/>
                      <a:pt x="285814" y="552480"/>
                      <a:pt x="280799" y="554160"/>
                    </a:cubicBezTo>
                    <a:cubicBezTo>
                      <a:pt x="274114" y="557518"/>
                      <a:pt x="269099" y="559197"/>
                      <a:pt x="262414" y="562555"/>
                    </a:cubicBezTo>
                    <a:cubicBezTo>
                      <a:pt x="250714" y="565913"/>
                      <a:pt x="239014" y="570951"/>
                      <a:pt x="225642" y="574309"/>
                    </a:cubicBezTo>
                    <a:cubicBezTo>
                      <a:pt x="213942" y="575988"/>
                      <a:pt x="200571" y="579346"/>
                      <a:pt x="187200" y="581025"/>
                    </a:cubicBezTo>
                    <a:cubicBezTo>
                      <a:pt x="177171" y="581025"/>
                      <a:pt x="177171" y="581025"/>
                      <a:pt x="177171" y="581025"/>
                    </a:cubicBezTo>
                    <a:cubicBezTo>
                      <a:pt x="167143" y="581025"/>
                      <a:pt x="167143" y="581025"/>
                      <a:pt x="167143" y="581025"/>
                    </a:cubicBezTo>
                    <a:cubicBezTo>
                      <a:pt x="160457" y="581025"/>
                      <a:pt x="153771" y="581025"/>
                      <a:pt x="147085" y="581025"/>
                    </a:cubicBezTo>
                    <a:cubicBezTo>
                      <a:pt x="133714" y="579346"/>
                      <a:pt x="120343" y="577667"/>
                      <a:pt x="108643" y="574309"/>
                    </a:cubicBezTo>
                    <a:cubicBezTo>
                      <a:pt x="101957" y="572630"/>
                      <a:pt x="96943" y="569271"/>
                      <a:pt x="90257" y="567592"/>
                    </a:cubicBezTo>
                    <a:cubicBezTo>
                      <a:pt x="85243" y="565913"/>
                      <a:pt x="78557" y="564234"/>
                      <a:pt x="73543" y="560876"/>
                    </a:cubicBezTo>
                    <a:cubicBezTo>
                      <a:pt x="63514" y="555839"/>
                      <a:pt x="55157" y="550801"/>
                      <a:pt x="46800" y="544085"/>
                    </a:cubicBezTo>
                    <a:cubicBezTo>
                      <a:pt x="30086" y="532331"/>
                      <a:pt x="18386" y="520578"/>
                      <a:pt x="11700" y="510503"/>
                    </a:cubicBezTo>
                    <a:cubicBezTo>
                      <a:pt x="20057" y="517219"/>
                      <a:pt x="33429" y="528973"/>
                      <a:pt x="50143" y="539048"/>
                    </a:cubicBezTo>
                    <a:cubicBezTo>
                      <a:pt x="58500" y="544085"/>
                      <a:pt x="66857" y="549122"/>
                      <a:pt x="76886" y="554160"/>
                    </a:cubicBezTo>
                    <a:cubicBezTo>
                      <a:pt x="88586" y="557518"/>
                      <a:pt x="98614" y="560876"/>
                      <a:pt x="110314" y="564234"/>
                    </a:cubicBezTo>
                    <a:cubicBezTo>
                      <a:pt x="122014" y="567592"/>
                      <a:pt x="135385" y="569271"/>
                      <a:pt x="147085" y="569271"/>
                    </a:cubicBezTo>
                    <a:cubicBezTo>
                      <a:pt x="153771" y="570951"/>
                      <a:pt x="160457" y="570951"/>
                      <a:pt x="167143" y="570951"/>
                    </a:cubicBezTo>
                    <a:cubicBezTo>
                      <a:pt x="175500" y="570951"/>
                      <a:pt x="175500" y="570951"/>
                      <a:pt x="175500" y="570951"/>
                    </a:cubicBezTo>
                    <a:cubicBezTo>
                      <a:pt x="185528" y="569271"/>
                      <a:pt x="185528" y="569271"/>
                      <a:pt x="185528" y="569271"/>
                    </a:cubicBezTo>
                    <a:cubicBezTo>
                      <a:pt x="198900" y="567592"/>
                      <a:pt x="210600" y="565913"/>
                      <a:pt x="223971" y="562555"/>
                    </a:cubicBezTo>
                    <a:cubicBezTo>
                      <a:pt x="235671" y="560876"/>
                      <a:pt x="249042" y="557518"/>
                      <a:pt x="259071" y="552480"/>
                    </a:cubicBezTo>
                    <a:cubicBezTo>
                      <a:pt x="265756" y="550801"/>
                      <a:pt x="270771" y="549122"/>
                      <a:pt x="277456" y="545764"/>
                    </a:cubicBezTo>
                    <a:cubicBezTo>
                      <a:pt x="282471" y="544085"/>
                      <a:pt x="287485" y="542406"/>
                      <a:pt x="292499" y="540727"/>
                    </a:cubicBezTo>
                    <a:cubicBezTo>
                      <a:pt x="297514" y="537369"/>
                      <a:pt x="302528" y="535690"/>
                      <a:pt x="307542" y="534010"/>
                    </a:cubicBezTo>
                    <a:cubicBezTo>
                      <a:pt x="312556" y="530652"/>
                      <a:pt x="317571" y="528973"/>
                      <a:pt x="320913" y="525615"/>
                    </a:cubicBezTo>
                    <a:cubicBezTo>
                      <a:pt x="330942" y="522257"/>
                      <a:pt x="337628" y="517219"/>
                      <a:pt x="344313" y="513861"/>
                    </a:cubicBezTo>
                    <a:cubicBezTo>
                      <a:pt x="352670" y="510503"/>
                      <a:pt x="357685" y="507145"/>
                      <a:pt x="362699" y="503787"/>
                    </a:cubicBezTo>
                    <a:cubicBezTo>
                      <a:pt x="372728" y="497070"/>
                      <a:pt x="379413" y="493712"/>
                      <a:pt x="379413" y="493712"/>
                    </a:cubicBezTo>
                    <a:close/>
                    <a:moveTo>
                      <a:pt x="407988" y="465137"/>
                    </a:moveTo>
                    <a:cubicBezTo>
                      <a:pt x="407988" y="465137"/>
                      <a:pt x="402973" y="468495"/>
                      <a:pt x="392942" y="475211"/>
                    </a:cubicBezTo>
                    <a:cubicBezTo>
                      <a:pt x="387927" y="480249"/>
                      <a:pt x="382911" y="483607"/>
                      <a:pt x="376224" y="488644"/>
                    </a:cubicBezTo>
                    <a:cubicBezTo>
                      <a:pt x="369537" y="492002"/>
                      <a:pt x="362850" y="498719"/>
                      <a:pt x="352819" y="502077"/>
                    </a:cubicBezTo>
                    <a:cubicBezTo>
                      <a:pt x="349476" y="505435"/>
                      <a:pt x="344460" y="507115"/>
                      <a:pt x="339445" y="510473"/>
                    </a:cubicBezTo>
                    <a:cubicBezTo>
                      <a:pt x="334429" y="513831"/>
                      <a:pt x="331086" y="515510"/>
                      <a:pt x="324399" y="518868"/>
                    </a:cubicBezTo>
                    <a:cubicBezTo>
                      <a:pt x="319383" y="520547"/>
                      <a:pt x="314368" y="523905"/>
                      <a:pt x="309353" y="525585"/>
                    </a:cubicBezTo>
                    <a:cubicBezTo>
                      <a:pt x="304337" y="528943"/>
                      <a:pt x="297650" y="530622"/>
                      <a:pt x="292635" y="532301"/>
                    </a:cubicBezTo>
                    <a:cubicBezTo>
                      <a:pt x="280932" y="537338"/>
                      <a:pt x="267558" y="540696"/>
                      <a:pt x="255855" y="544055"/>
                    </a:cubicBezTo>
                    <a:cubicBezTo>
                      <a:pt x="242481" y="547413"/>
                      <a:pt x="229106" y="550771"/>
                      <a:pt x="215732" y="550771"/>
                    </a:cubicBezTo>
                    <a:cubicBezTo>
                      <a:pt x="205701" y="552450"/>
                      <a:pt x="205701" y="552450"/>
                      <a:pt x="205701" y="552450"/>
                    </a:cubicBezTo>
                    <a:cubicBezTo>
                      <a:pt x="195671" y="552450"/>
                      <a:pt x="195671" y="552450"/>
                      <a:pt x="195671" y="552450"/>
                    </a:cubicBezTo>
                    <a:cubicBezTo>
                      <a:pt x="188983" y="552450"/>
                      <a:pt x="182296" y="552450"/>
                      <a:pt x="175609" y="550771"/>
                    </a:cubicBezTo>
                    <a:cubicBezTo>
                      <a:pt x="162235" y="550771"/>
                      <a:pt x="148860" y="547413"/>
                      <a:pt x="137158" y="544055"/>
                    </a:cubicBezTo>
                    <a:cubicBezTo>
                      <a:pt x="130471" y="542376"/>
                      <a:pt x="125455" y="540696"/>
                      <a:pt x="118768" y="539017"/>
                    </a:cubicBezTo>
                    <a:cubicBezTo>
                      <a:pt x="113753" y="535659"/>
                      <a:pt x="108737" y="533980"/>
                      <a:pt x="103722" y="532301"/>
                    </a:cubicBezTo>
                    <a:cubicBezTo>
                      <a:pt x="92020" y="527264"/>
                      <a:pt x="83661" y="520547"/>
                      <a:pt x="75302" y="515510"/>
                    </a:cubicBezTo>
                    <a:cubicBezTo>
                      <a:pt x="58584" y="503756"/>
                      <a:pt x="46881" y="490323"/>
                      <a:pt x="40194" y="481928"/>
                    </a:cubicBezTo>
                    <a:cubicBezTo>
                      <a:pt x="36850" y="476891"/>
                      <a:pt x="33507" y="473532"/>
                      <a:pt x="31835" y="471853"/>
                    </a:cubicBezTo>
                    <a:cubicBezTo>
                      <a:pt x="30163" y="468495"/>
                      <a:pt x="30163" y="466816"/>
                      <a:pt x="30163" y="466816"/>
                    </a:cubicBezTo>
                    <a:cubicBezTo>
                      <a:pt x="30163" y="466816"/>
                      <a:pt x="33507" y="471853"/>
                      <a:pt x="41866" y="480249"/>
                    </a:cubicBezTo>
                    <a:cubicBezTo>
                      <a:pt x="50225" y="488644"/>
                      <a:pt x="61927" y="498719"/>
                      <a:pt x="78645" y="510473"/>
                    </a:cubicBezTo>
                    <a:cubicBezTo>
                      <a:pt x="87004" y="515510"/>
                      <a:pt x="97035" y="520547"/>
                      <a:pt x="107066" y="523905"/>
                    </a:cubicBezTo>
                    <a:cubicBezTo>
                      <a:pt x="117096" y="528943"/>
                      <a:pt x="128799" y="532301"/>
                      <a:pt x="140502" y="535659"/>
                    </a:cubicBezTo>
                    <a:cubicBezTo>
                      <a:pt x="152204" y="539017"/>
                      <a:pt x="163907" y="539017"/>
                      <a:pt x="177281" y="540696"/>
                    </a:cubicBezTo>
                    <a:cubicBezTo>
                      <a:pt x="182296" y="540696"/>
                      <a:pt x="188983" y="542376"/>
                      <a:pt x="195671" y="540696"/>
                    </a:cubicBezTo>
                    <a:cubicBezTo>
                      <a:pt x="205701" y="540696"/>
                      <a:pt x="205701" y="540696"/>
                      <a:pt x="205701" y="540696"/>
                    </a:cubicBezTo>
                    <a:cubicBezTo>
                      <a:pt x="214060" y="540696"/>
                      <a:pt x="214060" y="540696"/>
                      <a:pt x="214060" y="540696"/>
                    </a:cubicBezTo>
                    <a:cubicBezTo>
                      <a:pt x="227435" y="539017"/>
                      <a:pt x="240809" y="537338"/>
                      <a:pt x="252512" y="533980"/>
                    </a:cubicBezTo>
                    <a:cubicBezTo>
                      <a:pt x="265886" y="530622"/>
                      <a:pt x="277588" y="527264"/>
                      <a:pt x="289291" y="523905"/>
                    </a:cubicBezTo>
                    <a:cubicBezTo>
                      <a:pt x="294306" y="522226"/>
                      <a:pt x="300994" y="518868"/>
                      <a:pt x="306009" y="517189"/>
                    </a:cubicBezTo>
                    <a:cubicBezTo>
                      <a:pt x="311024" y="515510"/>
                      <a:pt x="316040" y="513831"/>
                      <a:pt x="321055" y="510473"/>
                    </a:cubicBezTo>
                    <a:cubicBezTo>
                      <a:pt x="326070" y="508794"/>
                      <a:pt x="331086" y="505435"/>
                      <a:pt x="336101" y="503756"/>
                    </a:cubicBezTo>
                    <a:cubicBezTo>
                      <a:pt x="341117" y="502077"/>
                      <a:pt x="346132" y="498719"/>
                      <a:pt x="351147" y="497040"/>
                    </a:cubicBezTo>
                    <a:cubicBezTo>
                      <a:pt x="359506" y="493682"/>
                      <a:pt x="367865" y="488644"/>
                      <a:pt x="374552" y="485286"/>
                    </a:cubicBezTo>
                    <a:cubicBezTo>
                      <a:pt x="381240" y="480249"/>
                      <a:pt x="387927" y="476891"/>
                      <a:pt x="392942" y="473532"/>
                    </a:cubicBezTo>
                    <a:cubicBezTo>
                      <a:pt x="401301" y="468495"/>
                      <a:pt x="407988" y="465137"/>
                      <a:pt x="407988" y="465137"/>
                    </a:cubicBezTo>
                    <a:close/>
                    <a:moveTo>
                      <a:pt x="436563" y="436562"/>
                    </a:moveTo>
                    <a:cubicBezTo>
                      <a:pt x="436563" y="436562"/>
                      <a:pt x="431548" y="439920"/>
                      <a:pt x="423189" y="446636"/>
                    </a:cubicBezTo>
                    <a:cubicBezTo>
                      <a:pt x="418174" y="449995"/>
                      <a:pt x="411486" y="455032"/>
                      <a:pt x="404799" y="458390"/>
                    </a:cubicBezTo>
                    <a:cubicBezTo>
                      <a:pt x="398112" y="463427"/>
                      <a:pt x="391425" y="468465"/>
                      <a:pt x="383066" y="473502"/>
                    </a:cubicBezTo>
                    <a:cubicBezTo>
                      <a:pt x="378051" y="476860"/>
                      <a:pt x="373035" y="478539"/>
                      <a:pt x="369692" y="481897"/>
                    </a:cubicBezTo>
                    <a:cubicBezTo>
                      <a:pt x="364676" y="483577"/>
                      <a:pt x="359661" y="486935"/>
                      <a:pt x="354645" y="488614"/>
                    </a:cubicBezTo>
                    <a:cubicBezTo>
                      <a:pt x="349630" y="491972"/>
                      <a:pt x="344615" y="493651"/>
                      <a:pt x="337928" y="497010"/>
                    </a:cubicBezTo>
                    <a:cubicBezTo>
                      <a:pt x="332912" y="498689"/>
                      <a:pt x="327897" y="502047"/>
                      <a:pt x="321210" y="503726"/>
                    </a:cubicBezTo>
                    <a:cubicBezTo>
                      <a:pt x="309507" y="508763"/>
                      <a:pt x="297805" y="512121"/>
                      <a:pt x="284430" y="515480"/>
                    </a:cubicBezTo>
                    <a:cubicBezTo>
                      <a:pt x="271056" y="518838"/>
                      <a:pt x="257681" y="520517"/>
                      <a:pt x="244307" y="522196"/>
                    </a:cubicBezTo>
                    <a:cubicBezTo>
                      <a:pt x="234276" y="522196"/>
                      <a:pt x="234276" y="522196"/>
                      <a:pt x="234276" y="522196"/>
                    </a:cubicBezTo>
                    <a:cubicBezTo>
                      <a:pt x="224246" y="522196"/>
                      <a:pt x="224246" y="522196"/>
                      <a:pt x="224246" y="522196"/>
                    </a:cubicBezTo>
                    <a:cubicBezTo>
                      <a:pt x="217558" y="523875"/>
                      <a:pt x="210871" y="522196"/>
                      <a:pt x="204184" y="522196"/>
                    </a:cubicBezTo>
                    <a:cubicBezTo>
                      <a:pt x="190810" y="520517"/>
                      <a:pt x="179107" y="518838"/>
                      <a:pt x="165733" y="515480"/>
                    </a:cubicBezTo>
                    <a:cubicBezTo>
                      <a:pt x="160718" y="513801"/>
                      <a:pt x="154030" y="512121"/>
                      <a:pt x="149015" y="510442"/>
                    </a:cubicBezTo>
                    <a:cubicBezTo>
                      <a:pt x="144000" y="507084"/>
                      <a:pt x="137312" y="505405"/>
                      <a:pt x="132297" y="502047"/>
                    </a:cubicBezTo>
                    <a:cubicBezTo>
                      <a:pt x="122266" y="497010"/>
                      <a:pt x="112236" y="491972"/>
                      <a:pt x="103877" y="485256"/>
                    </a:cubicBezTo>
                    <a:cubicBezTo>
                      <a:pt x="88831" y="473502"/>
                      <a:pt x="77128" y="461748"/>
                      <a:pt x="68769" y="453353"/>
                    </a:cubicBezTo>
                    <a:cubicBezTo>
                      <a:pt x="65425" y="448316"/>
                      <a:pt x="62082" y="444957"/>
                      <a:pt x="60410" y="441599"/>
                    </a:cubicBezTo>
                    <a:cubicBezTo>
                      <a:pt x="58738" y="439920"/>
                      <a:pt x="58738" y="438241"/>
                      <a:pt x="58738" y="438241"/>
                    </a:cubicBezTo>
                    <a:cubicBezTo>
                      <a:pt x="58738" y="438241"/>
                      <a:pt x="62082" y="443278"/>
                      <a:pt x="70441" y="451674"/>
                    </a:cubicBezTo>
                    <a:cubicBezTo>
                      <a:pt x="78800" y="460069"/>
                      <a:pt x="92174" y="470144"/>
                      <a:pt x="107220" y="480218"/>
                    </a:cubicBezTo>
                    <a:cubicBezTo>
                      <a:pt x="115579" y="485256"/>
                      <a:pt x="125610" y="490293"/>
                      <a:pt x="135641" y="495330"/>
                    </a:cubicBezTo>
                    <a:cubicBezTo>
                      <a:pt x="145671" y="498689"/>
                      <a:pt x="157374" y="503726"/>
                      <a:pt x="169077" y="505405"/>
                    </a:cubicBezTo>
                    <a:cubicBezTo>
                      <a:pt x="180779" y="508763"/>
                      <a:pt x="192482" y="510442"/>
                      <a:pt x="205856" y="512121"/>
                    </a:cubicBezTo>
                    <a:cubicBezTo>
                      <a:pt x="212543" y="512121"/>
                      <a:pt x="217558" y="512121"/>
                      <a:pt x="224246" y="512121"/>
                    </a:cubicBezTo>
                    <a:cubicBezTo>
                      <a:pt x="234276" y="512121"/>
                      <a:pt x="234276" y="512121"/>
                      <a:pt x="234276" y="512121"/>
                    </a:cubicBezTo>
                    <a:cubicBezTo>
                      <a:pt x="244307" y="510442"/>
                      <a:pt x="244307" y="510442"/>
                      <a:pt x="244307" y="510442"/>
                    </a:cubicBezTo>
                    <a:cubicBezTo>
                      <a:pt x="257681" y="510442"/>
                      <a:pt x="269384" y="507084"/>
                      <a:pt x="282758" y="505405"/>
                    </a:cubicBezTo>
                    <a:cubicBezTo>
                      <a:pt x="294461" y="502047"/>
                      <a:pt x="306163" y="498689"/>
                      <a:pt x="317866" y="493651"/>
                    </a:cubicBezTo>
                    <a:cubicBezTo>
                      <a:pt x="324553" y="491972"/>
                      <a:pt x="329569" y="490293"/>
                      <a:pt x="334584" y="488614"/>
                    </a:cubicBezTo>
                    <a:cubicBezTo>
                      <a:pt x="341271" y="485256"/>
                      <a:pt x="346286" y="483577"/>
                      <a:pt x="351302" y="481897"/>
                    </a:cubicBezTo>
                    <a:cubicBezTo>
                      <a:pt x="356317" y="478539"/>
                      <a:pt x="361333" y="476860"/>
                      <a:pt x="366348" y="475181"/>
                    </a:cubicBezTo>
                    <a:cubicBezTo>
                      <a:pt x="371363" y="471823"/>
                      <a:pt x="374707" y="470144"/>
                      <a:pt x="379722" y="468465"/>
                    </a:cubicBezTo>
                    <a:cubicBezTo>
                      <a:pt x="388081" y="463427"/>
                      <a:pt x="396440" y="458390"/>
                      <a:pt x="403127" y="455032"/>
                    </a:cubicBezTo>
                    <a:cubicBezTo>
                      <a:pt x="409815" y="451674"/>
                      <a:pt x="416502" y="448316"/>
                      <a:pt x="421517" y="444957"/>
                    </a:cubicBezTo>
                    <a:cubicBezTo>
                      <a:pt x="431548" y="438241"/>
                      <a:pt x="436563" y="436562"/>
                      <a:pt x="436563" y="436562"/>
                    </a:cubicBezTo>
                    <a:close/>
                    <a:moveTo>
                      <a:pt x="85725" y="409758"/>
                    </a:moveTo>
                    <a:lnTo>
                      <a:pt x="89083" y="413117"/>
                    </a:lnTo>
                    <a:lnTo>
                      <a:pt x="89082" y="413116"/>
                    </a:lnTo>
                    <a:cubicBezTo>
                      <a:pt x="87404" y="409758"/>
                      <a:pt x="85725" y="409758"/>
                      <a:pt x="85725" y="409758"/>
                    </a:cubicBezTo>
                    <a:close/>
                    <a:moveTo>
                      <a:pt x="466725" y="406400"/>
                    </a:moveTo>
                    <a:cubicBezTo>
                      <a:pt x="466725" y="406400"/>
                      <a:pt x="461690" y="411437"/>
                      <a:pt x="451620" y="418154"/>
                    </a:cubicBezTo>
                    <a:cubicBezTo>
                      <a:pt x="446584" y="421512"/>
                      <a:pt x="441549" y="424870"/>
                      <a:pt x="434835" y="429907"/>
                    </a:cubicBezTo>
                    <a:cubicBezTo>
                      <a:pt x="428122" y="434945"/>
                      <a:pt x="419730" y="439982"/>
                      <a:pt x="411338" y="445019"/>
                    </a:cubicBezTo>
                    <a:cubicBezTo>
                      <a:pt x="407981" y="446698"/>
                      <a:pt x="402945" y="450056"/>
                      <a:pt x="397910" y="451735"/>
                    </a:cubicBezTo>
                    <a:cubicBezTo>
                      <a:pt x="392875" y="455094"/>
                      <a:pt x="387840" y="456773"/>
                      <a:pt x="382805" y="460131"/>
                    </a:cubicBezTo>
                    <a:cubicBezTo>
                      <a:pt x="377769" y="461810"/>
                      <a:pt x="372734" y="465168"/>
                      <a:pt x="367699" y="466847"/>
                    </a:cubicBezTo>
                    <a:cubicBezTo>
                      <a:pt x="360985" y="470206"/>
                      <a:pt x="355950" y="471885"/>
                      <a:pt x="349236" y="475243"/>
                    </a:cubicBezTo>
                    <a:cubicBezTo>
                      <a:pt x="337487" y="478601"/>
                      <a:pt x="325738" y="483638"/>
                      <a:pt x="312311" y="485317"/>
                    </a:cubicBezTo>
                    <a:cubicBezTo>
                      <a:pt x="300562" y="488676"/>
                      <a:pt x="287135" y="492034"/>
                      <a:pt x="273708" y="492034"/>
                    </a:cubicBezTo>
                    <a:cubicBezTo>
                      <a:pt x="263637" y="493713"/>
                      <a:pt x="263637" y="493713"/>
                      <a:pt x="263637" y="493713"/>
                    </a:cubicBezTo>
                    <a:cubicBezTo>
                      <a:pt x="253567" y="493713"/>
                      <a:pt x="253567" y="493713"/>
                      <a:pt x="253567" y="493713"/>
                    </a:cubicBezTo>
                    <a:cubicBezTo>
                      <a:pt x="246853" y="493713"/>
                      <a:pt x="240139" y="493713"/>
                      <a:pt x="233426" y="493713"/>
                    </a:cubicBezTo>
                    <a:cubicBezTo>
                      <a:pt x="219998" y="492034"/>
                      <a:pt x="206571" y="490355"/>
                      <a:pt x="194822" y="486996"/>
                    </a:cubicBezTo>
                    <a:cubicBezTo>
                      <a:pt x="188109" y="485317"/>
                      <a:pt x="183073" y="481959"/>
                      <a:pt x="176360" y="480280"/>
                    </a:cubicBezTo>
                    <a:cubicBezTo>
                      <a:pt x="171324" y="478601"/>
                      <a:pt x="166289" y="475243"/>
                      <a:pt x="159575" y="473564"/>
                    </a:cubicBezTo>
                    <a:cubicBezTo>
                      <a:pt x="149505" y="468526"/>
                      <a:pt x="141113" y="461810"/>
                      <a:pt x="132721" y="456773"/>
                    </a:cubicBezTo>
                    <a:cubicBezTo>
                      <a:pt x="115937" y="445019"/>
                      <a:pt x="104188" y="433265"/>
                      <a:pt x="97474" y="423191"/>
                    </a:cubicBezTo>
                    <a:lnTo>
                      <a:pt x="89083" y="413117"/>
                    </a:lnTo>
                    <a:lnTo>
                      <a:pt x="89292" y="413326"/>
                    </a:lnTo>
                    <a:cubicBezTo>
                      <a:pt x="91600" y="415635"/>
                      <a:pt x="94957" y="418993"/>
                      <a:pt x="99153" y="423191"/>
                    </a:cubicBezTo>
                    <a:cubicBezTo>
                      <a:pt x="105866" y="429907"/>
                      <a:pt x="119294" y="441661"/>
                      <a:pt x="136078" y="451735"/>
                    </a:cubicBezTo>
                    <a:cubicBezTo>
                      <a:pt x="144470" y="456773"/>
                      <a:pt x="152862" y="461810"/>
                      <a:pt x="164611" y="465168"/>
                    </a:cubicBezTo>
                    <a:cubicBezTo>
                      <a:pt x="174681" y="470206"/>
                      <a:pt x="184752" y="473564"/>
                      <a:pt x="196501" y="476922"/>
                    </a:cubicBezTo>
                    <a:cubicBezTo>
                      <a:pt x="208249" y="480280"/>
                      <a:pt x="221677" y="481959"/>
                      <a:pt x="233426" y="481959"/>
                    </a:cubicBezTo>
                    <a:cubicBezTo>
                      <a:pt x="240139" y="481959"/>
                      <a:pt x="246853" y="483638"/>
                      <a:pt x="253567" y="483638"/>
                    </a:cubicBezTo>
                    <a:cubicBezTo>
                      <a:pt x="261959" y="481959"/>
                      <a:pt x="261959" y="481959"/>
                      <a:pt x="261959" y="481959"/>
                    </a:cubicBezTo>
                    <a:cubicBezTo>
                      <a:pt x="272029" y="481959"/>
                      <a:pt x="272029" y="481959"/>
                      <a:pt x="272029" y="481959"/>
                    </a:cubicBezTo>
                    <a:cubicBezTo>
                      <a:pt x="285457" y="480280"/>
                      <a:pt x="298884" y="478601"/>
                      <a:pt x="310633" y="475243"/>
                    </a:cubicBezTo>
                    <a:cubicBezTo>
                      <a:pt x="322382" y="473564"/>
                      <a:pt x="335809" y="470206"/>
                      <a:pt x="347558" y="465168"/>
                    </a:cubicBezTo>
                    <a:cubicBezTo>
                      <a:pt x="352593" y="463489"/>
                      <a:pt x="357628" y="461810"/>
                      <a:pt x="364342" y="458452"/>
                    </a:cubicBezTo>
                    <a:cubicBezTo>
                      <a:pt x="369377" y="456773"/>
                      <a:pt x="374412" y="455094"/>
                      <a:pt x="379448" y="451735"/>
                    </a:cubicBezTo>
                    <a:cubicBezTo>
                      <a:pt x="384483" y="450056"/>
                      <a:pt x="389518" y="448377"/>
                      <a:pt x="394553" y="445019"/>
                    </a:cubicBezTo>
                    <a:cubicBezTo>
                      <a:pt x="399589" y="443340"/>
                      <a:pt x="404624" y="441661"/>
                      <a:pt x="407981" y="438303"/>
                    </a:cubicBezTo>
                    <a:cubicBezTo>
                      <a:pt x="418051" y="434945"/>
                      <a:pt x="424765" y="429907"/>
                      <a:pt x="433157" y="426549"/>
                    </a:cubicBezTo>
                    <a:cubicBezTo>
                      <a:pt x="439871" y="423191"/>
                      <a:pt x="444906" y="418154"/>
                      <a:pt x="449941" y="416474"/>
                    </a:cubicBezTo>
                    <a:cubicBezTo>
                      <a:pt x="460012" y="409758"/>
                      <a:pt x="466725" y="406400"/>
                      <a:pt x="466725" y="406400"/>
                    </a:cubicBezTo>
                    <a:close/>
                    <a:moveTo>
                      <a:pt x="493713" y="377825"/>
                    </a:moveTo>
                    <a:cubicBezTo>
                      <a:pt x="493713" y="377825"/>
                      <a:pt x="488698" y="381183"/>
                      <a:pt x="478667" y="387899"/>
                    </a:cubicBezTo>
                    <a:cubicBezTo>
                      <a:pt x="475324" y="391258"/>
                      <a:pt x="468636" y="396295"/>
                      <a:pt x="461949" y="401332"/>
                    </a:cubicBezTo>
                    <a:cubicBezTo>
                      <a:pt x="455262" y="404690"/>
                      <a:pt x="448575" y="409728"/>
                      <a:pt x="438544" y="414765"/>
                    </a:cubicBezTo>
                    <a:cubicBezTo>
                      <a:pt x="435201" y="418123"/>
                      <a:pt x="430185" y="419802"/>
                      <a:pt x="425170" y="423160"/>
                    </a:cubicBezTo>
                    <a:cubicBezTo>
                      <a:pt x="421826" y="424840"/>
                      <a:pt x="416811" y="428198"/>
                      <a:pt x="411795" y="431556"/>
                    </a:cubicBezTo>
                    <a:cubicBezTo>
                      <a:pt x="406780" y="433235"/>
                      <a:pt x="400093" y="436593"/>
                      <a:pt x="395078" y="438272"/>
                    </a:cubicBezTo>
                    <a:cubicBezTo>
                      <a:pt x="390062" y="439951"/>
                      <a:pt x="383375" y="443310"/>
                      <a:pt x="378360" y="444989"/>
                    </a:cubicBezTo>
                    <a:cubicBezTo>
                      <a:pt x="366657" y="450026"/>
                      <a:pt x="353283" y="453384"/>
                      <a:pt x="341580" y="456742"/>
                    </a:cubicBezTo>
                    <a:cubicBezTo>
                      <a:pt x="328206" y="460101"/>
                      <a:pt x="314831" y="461780"/>
                      <a:pt x="301457" y="463459"/>
                    </a:cubicBezTo>
                    <a:cubicBezTo>
                      <a:pt x="291426" y="465138"/>
                      <a:pt x="291426" y="465138"/>
                      <a:pt x="291426" y="465138"/>
                    </a:cubicBezTo>
                    <a:cubicBezTo>
                      <a:pt x="281396" y="465138"/>
                      <a:pt x="281396" y="465138"/>
                      <a:pt x="281396" y="465138"/>
                    </a:cubicBezTo>
                    <a:cubicBezTo>
                      <a:pt x="274708" y="465138"/>
                      <a:pt x="268021" y="463459"/>
                      <a:pt x="261334" y="463459"/>
                    </a:cubicBezTo>
                    <a:cubicBezTo>
                      <a:pt x="247960" y="463459"/>
                      <a:pt x="234585" y="460101"/>
                      <a:pt x="222883" y="456742"/>
                    </a:cubicBezTo>
                    <a:cubicBezTo>
                      <a:pt x="217868" y="455063"/>
                      <a:pt x="211180" y="453384"/>
                      <a:pt x="206165" y="451705"/>
                    </a:cubicBezTo>
                    <a:cubicBezTo>
                      <a:pt x="199478" y="448347"/>
                      <a:pt x="194462" y="446668"/>
                      <a:pt x="189447" y="444989"/>
                    </a:cubicBezTo>
                    <a:cubicBezTo>
                      <a:pt x="179416" y="439951"/>
                      <a:pt x="169386" y="433235"/>
                      <a:pt x="161027" y="428198"/>
                    </a:cubicBezTo>
                    <a:cubicBezTo>
                      <a:pt x="144309" y="416444"/>
                      <a:pt x="132606" y="403011"/>
                      <a:pt x="125919" y="394616"/>
                    </a:cubicBezTo>
                    <a:cubicBezTo>
                      <a:pt x="122575" y="389579"/>
                      <a:pt x="119232" y="386220"/>
                      <a:pt x="117560" y="384541"/>
                    </a:cubicBezTo>
                    <a:cubicBezTo>
                      <a:pt x="115888" y="381183"/>
                      <a:pt x="115888" y="379504"/>
                      <a:pt x="115888" y="379504"/>
                    </a:cubicBezTo>
                    <a:cubicBezTo>
                      <a:pt x="115888" y="379504"/>
                      <a:pt x="119232" y="384541"/>
                      <a:pt x="127591" y="392937"/>
                    </a:cubicBezTo>
                    <a:cubicBezTo>
                      <a:pt x="135950" y="401332"/>
                      <a:pt x="147652" y="411407"/>
                      <a:pt x="164370" y="421481"/>
                    </a:cubicBezTo>
                    <a:cubicBezTo>
                      <a:pt x="172729" y="428198"/>
                      <a:pt x="182760" y="433235"/>
                      <a:pt x="192791" y="436593"/>
                    </a:cubicBezTo>
                    <a:cubicBezTo>
                      <a:pt x="202821" y="441631"/>
                      <a:pt x="214524" y="444989"/>
                      <a:pt x="226227" y="448347"/>
                    </a:cubicBezTo>
                    <a:cubicBezTo>
                      <a:pt x="237929" y="450026"/>
                      <a:pt x="249632" y="451705"/>
                      <a:pt x="263006" y="453384"/>
                    </a:cubicBezTo>
                    <a:cubicBezTo>
                      <a:pt x="268021" y="453384"/>
                      <a:pt x="274708" y="453384"/>
                      <a:pt x="281396" y="453384"/>
                    </a:cubicBezTo>
                    <a:cubicBezTo>
                      <a:pt x="291426" y="453384"/>
                      <a:pt x="291426" y="453384"/>
                      <a:pt x="291426" y="453384"/>
                    </a:cubicBezTo>
                    <a:cubicBezTo>
                      <a:pt x="301457" y="453384"/>
                      <a:pt x="301457" y="453384"/>
                      <a:pt x="301457" y="453384"/>
                    </a:cubicBezTo>
                    <a:cubicBezTo>
                      <a:pt x="313160" y="451705"/>
                      <a:pt x="326534" y="450026"/>
                      <a:pt x="338237" y="446668"/>
                    </a:cubicBezTo>
                    <a:cubicBezTo>
                      <a:pt x="351611" y="443310"/>
                      <a:pt x="363313" y="439951"/>
                      <a:pt x="375016" y="436593"/>
                    </a:cubicBezTo>
                    <a:cubicBezTo>
                      <a:pt x="380031" y="434914"/>
                      <a:pt x="386719" y="431556"/>
                      <a:pt x="391734" y="429877"/>
                    </a:cubicBezTo>
                    <a:cubicBezTo>
                      <a:pt x="396749" y="428198"/>
                      <a:pt x="401765" y="426519"/>
                      <a:pt x="408452" y="423160"/>
                    </a:cubicBezTo>
                    <a:cubicBezTo>
                      <a:pt x="413467" y="421481"/>
                      <a:pt x="418483" y="418123"/>
                      <a:pt x="421826" y="416444"/>
                    </a:cubicBezTo>
                    <a:cubicBezTo>
                      <a:pt x="426842" y="414765"/>
                      <a:pt x="431857" y="411407"/>
                      <a:pt x="436872" y="409728"/>
                    </a:cubicBezTo>
                    <a:cubicBezTo>
                      <a:pt x="445231" y="404690"/>
                      <a:pt x="453590" y="401332"/>
                      <a:pt x="460277" y="397974"/>
                    </a:cubicBezTo>
                    <a:cubicBezTo>
                      <a:pt x="466965" y="392937"/>
                      <a:pt x="473652" y="389579"/>
                      <a:pt x="478667" y="386220"/>
                    </a:cubicBezTo>
                    <a:cubicBezTo>
                      <a:pt x="488698" y="381183"/>
                      <a:pt x="493713" y="377825"/>
                      <a:pt x="493713" y="377825"/>
                    </a:cubicBezTo>
                    <a:close/>
                    <a:moveTo>
                      <a:pt x="522288" y="347662"/>
                    </a:moveTo>
                    <a:cubicBezTo>
                      <a:pt x="522288" y="347662"/>
                      <a:pt x="517273" y="352699"/>
                      <a:pt x="508914" y="359416"/>
                    </a:cubicBezTo>
                    <a:cubicBezTo>
                      <a:pt x="503899" y="362774"/>
                      <a:pt x="498883" y="367811"/>
                      <a:pt x="492196" y="371169"/>
                    </a:cubicBezTo>
                    <a:cubicBezTo>
                      <a:pt x="483837" y="376207"/>
                      <a:pt x="477150" y="381244"/>
                      <a:pt x="468791" y="386281"/>
                    </a:cubicBezTo>
                    <a:cubicBezTo>
                      <a:pt x="463776" y="387960"/>
                      <a:pt x="460432" y="391318"/>
                      <a:pt x="455417" y="394677"/>
                    </a:cubicBezTo>
                    <a:cubicBezTo>
                      <a:pt x="450401" y="396356"/>
                      <a:pt x="445386" y="399714"/>
                      <a:pt x="440370" y="401393"/>
                    </a:cubicBezTo>
                    <a:cubicBezTo>
                      <a:pt x="435355" y="404751"/>
                      <a:pt x="430340" y="406430"/>
                      <a:pt x="423653" y="409788"/>
                    </a:cubicBezTo>
                    <a:cubicBezTo>
                      <a:pt x="418637" y="411468"/>
                      <a:pt x="413622" y="414826"/>
                      <a:pt x="406935" y="416505"/>
                    </a:cubicBezTo>
                    <a:cubicBezTo>
                      <a:pt x="395232" y="419863"/>
                      <a:pt x="383530" y="424900"/>
                      <a:pt x="370155" y="428258"/>
                    </a:cubicBezTo>
                    <a:cubicBezTo>
                      <a:pt x="356781" y="431617"/>
                      <a:pt x="345078" y="433296"/>
                      <a:pt x="331704" y="434975"/>
                    </a:cubicBezTo>
                    <a:cubicBezTo>
                      <a:pt x="320001" y="434975"/>
                      <a:pt x="320001" y="434975"/>
                      <a:pt x="320001" y="434975"/>
                    </a:cubicBezTo>
                    <a:cubicBezTo>
                      <a:pt x="309971" y="434975"/>
                      <a:pt x="309971" y="434975"/>
                      <a:pt x="309971" y="434975"/>
                    </a:cubicBezTo>
                    <a:cubicBezTo>
                      <a:pt x="303283" y="434975"/>
                      <a:pt x="296596" y="434975"/>
                      <a:pt x="289909" y="434975"/>
                    </a:cubicBezTo>
                    <a:cubicBezTo>
                      <a:pt x="278207" y="433296"/>
                      <a:pt x="264832" y="431617"/>
                      <a:pt x="253130" y="428258"/>
                    </a:cubicBezTo>
                    <a:cubicBezTo>
                      <a:pt x="246443" y="426579"/>
                      <a:pt x="239755" y="424900"/>
                      <a:pt x="234740" y="421542"/>
                    </a:cubicBezTo>
                    <a:cubicBezTo>
                      <a:pt x="229725" y="419863"/>
                      <a:pt x="223037" y="418184"/>
                      <a:pt x="218022" y="414826"/>
                    </a:cubicBezTo>
                    <a:cubicBezTo>
                      <a:pt x="207991" y="409788"/>
                      <a:pt x="197961" y="404751"/>
                      <a:pt x="191273" y="398035"/>
                    </a:cubicBezTo>
                    <a:cubicBezTo>
                      <a:pt x="174556" y="386281"/>
                      <a:pt x="162853" y="374527"/>
                      <a:pt x="154494" y="366132"/>
                    </a:cubicBezTo>
                    <a:cubicBezTo>
                      <a:pt x="151150" y="361095"/>
                      <a:pt x="149479" y="357736"/>
                      <a:pt x="146135" y="354378"/>
                    </a:cubicBezTo>
                    <a:cubicBezTo>
                      <a:pt x="144463" y="352699"/>
                      <a:pt x="144463" y="351020"/>
                      <a:pt x="144463" y="351020"/>
                    </a:cubicBezTo>
                    <a:cubicBezTo>
                      <a:pt x="144463" y="351020"/>
                      <a:pt x="147807" y="356057"/>
                      <a:pt x="156166" y="364453"/>
                    </a:cubicBezTo>
                    <a:cubicBezTo>
                      <a:pt x="164525" y="372848"/>
                      <a:pt x="177899" y="382923"/>
                      <a:pt x="194617" y="392997"/>
                    </a:cubicBezTo>
                    <a:cubicBezTo>
                      <a:pt x="202976" y="398035"/>
                      <a:pt x="211335" y="403072"/>
                      <a:pt x="221366" y="408109"/>
                    </a:cubicBezTo>
                    <a:cubicBezTo>
                      <a:pt x="231396" y="411468"/>
                      <a:pt x="243099" y="416505"/>
                      <a:pt x="254802" y="418184"/>
                    </a:cubicBezTo>
                    <a:cubicBezTo>
                      <a:pt x="266504" y="421542"/>
                      <a:pt x="278207" y="423221"/>
                      <a:pt x="291581" y="424900"/>
                    </a:cubicBezTo>
                    <a:cubicBezTo>
                      <a:pt x="298268" y="424900"/>
                      <a:pt x="304955" y="424900"/>
                      <a:pt x="309971" y="424900"/>
                    </a:cubicBezTo>
                    <a:cubicBezTo>
                      <a:pt x="320001" y="424900"/>
                      <a:pt x="320001" y="424900"/>
                      <a:pt x="320001" y="424900"/>
                    </a:cubicBezTo>
                    <a:cubicBezTo>
                      <a:pt x="330032" y="423221"/>
                      <a:pt x="330032" y="423221"/>
                      <a:pt x="330032" y="423221"/>
                    </a:cubicBezTo>
                    <a:cubicBezTo>
                      <a:pt x="343406" y="423221"/>
                      <a:pt x="355109" y="419863"/>
                      <a:pt x="368483" y="418184"/>
                    </a:cubicBezTo>
                    <a:cubicBezTo>
                      <a:pt x="380186" y="414826"/>
                      <a:pt x="391888" y="411468"/>
                      <a:pt x="403591" y="406430"/>
                    </a:cubicBezTo>
                    <a:cubicBezTo>
                      <a:pt x="410278" y="404751"/>
                      <a:pt x="415294" y="403072"/>
                      <a:pt x="420309" y="401393"/>
                    </a:cubicBezTo>
                    <a:cubicBezTo>
                      <a:pt x="426996" y="398035"/>
                      <a:pt x="432011" y="396356"/>
                      <a:pt x="437027" y="394677"/>
                    </a:cubicBezTo>
                    <a:cubicBezTo>
                      <a:pt x="442042" y="391318"/>
                      <a:pt x="447058" y="389639"/>
                      <a:pt x="452073" y="387960"/>
                    </a:cubicBezTo>
                    <a:cubicBezTo>
                      <a:pt x="457088" y="384602"/>
                      <a:pt x="460432" y="382923"/>
                      <a:pt x="465447" y="381244"/>
                    </a:cubicBezTo>
                    <a:cubicBezTo>
                      <a:pt x="473806" y="376207"/>
                      <a:pt x="482165" y="371169"/>
                      <a:pt x="488852" y="367811"/>
                    </a:cubicBezTo>
                    <a:cubicBezTo>
                      <a:pt x="495540" y="364453"/>
                      <a:pt x="502227" y="361095"/>
                      <a:pt x="507242" y="357736"/>
                    </a:cubicBezTo>
                    <a:cubicBezTo>
                      <a:pt x="517273" y="351020"/>
                      <a:pt x="522288" y="347662"/>
                      <a:pt x="522288" y="347662"/>
                    </a:cubicBezTo>
                    <a:close/>
                    <a:moveTo>
                      <a:pt x="552451" y="319087"/>
                    </a:moveTo>
                    <a:cubicBezTo>
                      <a:pt x="552451" y="319087"/>
                      <a:pt x="547437" y="324124"/>
                      <a:pt x="537408" y="330841"/>
                    </a:cubicBezTo>
                    <a:cubicBezTo>
                      <a:pt x="532394" y="334199"/>
                      <a:pt x="527380" y="337557"/>
                      <a:pt x="520694" y="342594"/>
                    </a:cubicBezTo>
                    <a:cubicBezTo>
                      <a:pt x="514009" y="347632"/>
                      <a:pt x="505651" y="352669"/>
                      <a:pt x="497294" y="357706"/>
                    </a:cubicBezTo>
                    <a:cubicBezTo>
                      <a:pt x="493951" y="359385"/>
                      <a:pt x="488937" y="362743"/>
                      <a:pt x="483923" y="364422"/>
                    </a:cubicBezTo>
                    <a:cubicBezTo>
                      <a:pt x="478909" y="367781"/>
                      <a:pt x="473894" y="369460"/>
                      <a:pt x="468880" y="372818"/>
                    </a:cubicBezTo>
                    <a:cubicBezTo>
                      <a:pt x="463866" y="374497"/>
                      <a:pt x="458852" y="377855"/>
                      <a:pt x="453837" y="379534"/>
                    </a:cubicBezTo>
                    <a:cubicBezTo>
                      <a:pt x="447152" y="382893"/>
                      <a:pt x="442137" y="384572"/>
                      <a:pt x="437123" y="386251"/>
                    </a:cubicBezTo>
                    <a:cubicBezTo>
                      <a:pt x="425423" y="391288"/>
                      <a:pt x="412052" y="396325"/>
                      <a:pt x="400352" y="398004"/>
                    </a:cubicBezTo>
                    <a:cubicBezTo>
                      <a:pt x="386980" y="401363"/>
                      <a:pt x="373609" y="404721"/>
                      <a:pt x="360238" y="404721"/>
                    </a:cubicBezTo>
                    <a:cubicBezTo>
                      <a:pt x="350209" y="406400"/>
                      <a:pt x="350209" y="406400"/>
                      <a:pt x="350209" y="406400"/>
                    </a:cubicBezTo>
                    <a:cubicBezTo>
                      <a:pt x="340181" y="406400"/>
                      <a:pt x="340181" y="406400"/>
                      <a:pt x="340181" y="406400"/>
                    </a:cubicBezTo>
                    <a:cubicBezTo>
                      <a:pt x="333495" y="406400"/>
                      <a:pt x="326809" y="406400"/>
                      <a:pt x="320123" y="406400"/>
                    </a:cubicBezTo>
                    <a:cubicBezTo>
                      <a:pt x="306752" y="404721"/>
                      <a:pt x="293381" y="403042"/>
                      <a:pt x="281681" y="398004"/>
                    </a:cubicBezTo>
                    <a:cubicBezTo>
                      <a:pt x="274995" y="398004"/>
                      <a:pt x="269981" y="394646"/>
                      <a:pt x="263295" y="392967"/>
                    </a:cubicBezTo>
                    <a:cubicBezTo>
                      <a:pt x="258281" y="391288"/>
                      <a:pt x="253267" y="387930"/>
                      <a:pt x="248252" y="386251"/>
                    </a:cubicBezTo>
                    <a:cubicBezTo>
                      <a:pt x="236552" y="381213"/>
                      <a:pt x="228195" y="374497"/>
                      <a:pt x="219838" y="369460"/>
                    </a:cubicBezTo>
                    <a:cubicBezTo>
                      <a:pt x="203124" y="357706"/>
                      <a:pt x="191424" y="345952"/>
                      <a:pt x="184738" y="335878"/>
                    </a:cubicBezTo>
                    <a:cubicBezTo>
                      <a:pt x="179724" y="332520"/>
                      <a:pt x="178053" y="327482"/>
                      <a:pt x="176381" y="325803"/>
                    </a:cubicBezTo>
                    <a:cubicBezTo>
                      <a:pt x="174710" y="322445"/>
                      <a:pt x="173038" y="320766"/>
                      <a:pt x="173038" y="320766"/>
                    </a:cubicBezTo>
                    <a:cubicBezTo>
                      <a:pt x="173038" y="320766"/>
                      <a:pt x="178053" y="327482"/>
                      <a:pt x="186410" y="334199"/>
                    </a:cubicBezTo>
                    <a:cubicBezTo>
                      <a:pt x="193095" y="342594"/>
                      <a:pt x="206467" y="354348"/>
                      <a:pt x="223181" y="364422"/>
                    </a:cubicBezTo>
                    <a:cubicBezTo>
                      <a:pt x="231538" y="369460"/>
                      <a:pt x="239895" y="374497"/>
                      <a:pt x="251595" y="377855"/>
                    </a:cubicBezTo>
                    <a:cubicBezTo>
                      <a:pt x="261624" y="382893"/>
                      <a:pt x="271652" y="386251"/>
                      <a:pt x="283352" y="389609"/>
                    </a:cubicBezTo>
                    <a:cubicBezTo>
                      <a:pt x="295052" y="392967"/>
                      <a:pt x="308423" y="394646"/>
                      <a:pt x="320123" y="394646"/>
                    </a:cubicBezTo>
                    <a:cubicBezTo>
                      <a:pt x="326809" y="394646"/>
                      <a:pt x="333495" y="396325"/>
                      <a:pt x="340181" y="396325"/>
                    </a:cubicBezTo>
                    <a:cubicBezTo>
                      <a:pt x="350209" y="394646"/>
                      <a:pt x="350209" y="394646"/>
                      <a:pt x="350209" y="394646"/>
                    </a:cubicBezTo>
                    <a:cubicBezTo>
                      <a:pt x="358566" y="394646"/>
                      <a:pt x="358566" y="394646"/>
                      <a:pt x="358566" y="394646"/>
                    </a:cubicBezTo>
                    <a:cubicBezTo>
                      <a:pt x="371938" y="392967"/>
                      <a:pt x="385309" y="391288"/>
                      <a:pt x="397009" y="387930"/>
                    </a:cubicBezTo>
                    <a:cubicBezTo>
                      <a:pt x="408709" y="384572"/>
                      <a:pt x="422080" y="381213"/>
                      <a:pt x="433780" y="377855"/>
                    </a:cubicBezTo>
                    <a:cubicBezTo>
                      <a:pt x="438794" y="376176"/>
                      <a:pt x="443809" y="372818"/>
                      <a:pt x="450494" y="371139"/>
                    </a:cubicBezTo>
                    <a:cubicBezTo>
                      <a:pt x="455509" y="369460"/>
                      <a:pt x="460523" y="367781"/>
                      <a:pt x="465537" y="364422"/>
                    </a:cubicBezTo>
                    <a:cubicBezTo>
                      <a:pt x="470552" y="362743"/>
                      <a:pt x="475566" y="361064"/>
                      <a:pt x="480580" y="357706"/>
                    </a:cubicBezTo>
                    <a:cubicBezTo>
                      <a:pt x="485594" y="356027"/>
                      <a:pt x="490609" y="354348"/>
                      <a:pt x="493951" y="350990"/>
                    </a:cubicBezTo>
                    <a:cubicBezTo>
                      <a:pt x="503980" y="347632"/>
                      <a:pt x="510666" y="342594"/>
                      <a:pt x="519023" y="339236"/>
                    </a:cubicBezTo>
                    <a:cubicBezTo>
                      <a:pt x="525708" y="335878"/>
                      <a:pt x="530723" y="330841"/>
                      <a:pt x="535737" y="329161"/>
                    </a:cubicBezTo>
                    <a:cubicBezTo>
                      <a:pt x="545765" y="322445"/>
                      <a:pt x="552451" y="319087"/>
                      <a:pt x="552451" y="319087"/>
                    </a:cubicBezTo>
                    <a:close/>
                    <a:moveTo>
                      <a:pt x="581025" y="292100"/>
                    </a:moveTo>
                    <a:cubicBezTo>
                      <a:pt x="581025" y="292100"/>
                      <a:pt x="576010" y="295397"/>
                      <a:pt x="565979" y="301991"/>
                    </a:cubicBezTo>
                    <a:cubicBezTo>
                      <a:pt x="562635" y="305288"/>
                      <a:pt x="555948" y="310234"/>
                      <a:pt x="549261" y="313531"/>
                    </a:cubicBezTo>
                    <a:cubicBezTo>
                      <a:pt x="542574" y="318477"/>
                      <a:pt x="535887" y="323422"/>
                      <a:pt x="527528" y="328368"/>
                    </a:cubicBezTo>
                    <a:cubicBezTo>
                      <a:pt x="522513" y="331665"/>
                      <a:pt x="517497" y="333314"/>
                      <a:pt x="514154" y="336611"/>
                    </a:cubicBezTo>
                    <a:cubicBezTo>
                      <a:pt x="509138" y="338259"/>
                      <a:pt x="504123" y="341557"/>
                      <a:pt x="499107" y="343205"/>
                    </a:cubicBezTo>
                    <a:cubicBezTo>
                      <a:pt x="494092" y="346502"/>
                      <a:pt x="487405" y="348151"/>
                      <a:pt x="482390" y="351448"/>
                    </a:cubicBezTo>
                    <a:cubicBezTo>
                      <a:pt x="477374" y="353097"/>
                      <a:pt x="470687" y="356394"/>
                      <a:pt x="465672" y="358042"/>
                    </a:cubicBezTo>
                    <a:cubicBezTo>
                      <a:pt x="453969" y="362988"/>
                      <a:pt x="442267" y="366285"/>
                      <a:pt x="428892" y="369582"/>
                    </a:cubicBezTo>
                    <a:cubicBezTo>
                      <a:pt x="415518" y="372879"/>
                      <a:pt x="402143" y="374528"/>
                      <a:pt x="388769" y="376176"/>
                    </a:cubicBezTo>
                    <a:cubicBezTo>
                      <a:pt x="378738" y="377825"/>
                      <a:pt x="378738" y="377825"/>
                      <a:pt x="378738" y="377825"/>
                    </a:cubicBezTo>
                    <a:cubicBezTo>
                      <a:pt x="368708" y="377825"/>
                      <a:pt x="368708" y="377825"/>
                      <a:pt x="368708" y="377825"/>
                    </a:cubicBezTo>
                    <a:cubicBezTo>
                      <a:pt x="362020" y="377825"/>
                      <a:pt x="355333" y="376176"/>
                      <a:pt x="348646" y="376176"/>
                    </a:cubicBezTo>
                    <a:cubicBezTo>
                      <a:pt x="335272" y="376176"/>
                      <a:pt x="323569" y="372879"/>
                      <a:pt x="310195" y="369582"/>
                    </a:cubicBezTo>
                    <a:cubicBezTo>
                      <a:pt x="305180" y="367934"/>
                      <a:pt x="298492" y="366285"/>
                      <a:pt x="293477" y="364636"/>
                    </a:cubicBezTo>
                    <a:cubicBezTo>
                      <a:pt x="286790" y="361339"/>
                      <a:pt x="281774" y="359691"/>
                      <a:pt x="276759" y="356394"/>
                    </a:cubicBezTo>
                    <a:cubicBezTo>
                      <a:pt x="266728" y="351448"/>
                      <a:pt x="256698" y="346502"/>
                      <a:pt x="248339" y="341557"/>
                    </a:cubicBezTo>
                    <a:cubicBezTo>
                      <a:pt x="231621" y="330017"/>
                      <a:pt x="221590" y="316828"/>
                      <a:pt x="213231" y="308585"/>
                    </a:cubicBezTo>
                    <a:cubicBezTo>
                      <a:pt x="209887" y="303640"/>
                      <a:pt x="206544" y="300343"/>
                      <a:pt x="204872" y="298694"/>
                    </a:cubicBezTo>
                    <a:cubicBezTo>
                      <a:pt x="203200" y="295397"/>
                      <a:pt x="203200" y="293748"/>
                      <a:pt x="203200" y="293748"/>
                    </a:cubicBezTo>
                    <a:cubicBezTo>
                      <a:pt x="203200" y="293748"/>
                      <a:pt x="206544" y="298694"/>
                      <a:pt x="214903" y="306937"/>
                    </a:cubicBezTo>
                    <a:cubicBezTo>
                      <a:pt x="223262" y="315180"/>
                      <a:pt x="234964" y="325071"/>
                      <a:pt x="251682" y="334962"/>
                    </a:cubicBezTo>
                    <a:cubicBezTo>
                      <a:pt x="260041" y="339908"/>
                      <a:pt x="270072" y="344854"/>
                      <a:pt x="280103" y="349799"/>
                    </a:cubicBezTo>
                    <a:cubicBezTo>
                      <a:pt x="290133" y="354745"/>
                      <a:pt x="301836" y="358042"/>
                      <a:pt x="313539" y="361339"/>
                    </a:cubicBezTo>
                    <a:cubicBezTo>
                      <a:pt x="325241" y="362988"/>
                      <a:pt x="336944" y="364636"/>
                      <a:pt x="350318" y="366285"/>
                    </a:cubicBezTo>
                    <a:cubicBezTo>
                      <a:pt x="355333" y="366285"/>
                      <a:pt x="362020" y="366285"/>
                      <a:pt x="368708" y="366285"/>
                    </a:cubicBezTo>
                    <a:cubicBezTo>
                      <a:pt x="378738" y="366285"/>
                      <a:pt x="378738" y="366285"/>
                      <a:pt x="378738" y="366285"/>
                    </a:cubicBezTo>
                    <a:cubicBezTo>
                      <a:pt x="388769" y="366285"/>
                      <a:pt x="388769" y="366285"/>
                      <a:pt x="388769" y="366285"/>
                    </a:cubicBezTo>
                    <a:cubicBezTo>
                      <a:pt x="400472" y="364636"/>
                      <a:pt x="413846" y="362988"/>
                      <a:pt x="425549" y="359691"/>
                    </a:cubicBezTo>
                    <a:cubicBezTo>
                      <a:pt x="438923" y="356394"/>
                      <a:pt x="450625" y="353097"/>
                      <a:pt x="462328" y="349799"/>
                    </a:cubicBezTo>
                    <a:cubicBezTo>
                      <a:pt x="467343" y="348151"/>
                      <a:pt x="474031" y="344854"/>
                      <a:pt x="479046" y="343205"/>
                    </a:cubicBezTo>
                    <a:cubicBezTo>
                      <a:pt x="484061" y="341557"/>
                      <a:pt x="490748" y="338259"/>
                      <a:pt x="495764" y="336611"/>
                    </a:cubicBezTo>
                    <a:cubicBezTo>
                      <a:pt x="500779" y="334962"/>
                      <a:pt x="505795" y="331665"/>
                      <a:pt x="510810" y="330017"/>
                    </a:cubicBezTo>
                    <a:cubicBezTo>
                      <a:pt x="514154" y="328368"/>
                      <a:pt x="519169" y="325071"/>
                      <a:pt x="524184" y="323422"/>
                    </a:cubicBezTo>
                    <a:cubicBezTo>
                      <a:pt x="532543" y="318477"/>
                      <a:pt x="540902" y="315180"/>
                      <a:pt x="547589" y="310234"/>
                    </a:cubicBezTo>
                    <a:cubicBezTo>
                      <a:pt x="554276" y="306937"/>
                      <a:pt x="560963" y="303640"/>
                      <a:pt x="565979" y="300343"/>
                    </a:cubicBezTo>
                    <a:cubicBezTo>
                      <a:pt x="576010" y="295397"/>
                      <a:pt x="581025" y="292100"/>
                      <a:pt x="581025" y="292100"/>
                    </a:cubicBezTo>
                    <a:close/>
                    <a:moveTo>
                      <a:pt x="231775" y="265234"/>
                    </a:moveTo>
                    <a:cubicBezTo>
                      <a:pt x="231775" y="265234"/>
                      <a:pt x="233447" y="266883"/>
                      <a:pt x="235119" y="268531"/>
                    </a:cubicBezTo>
                    <a:lnTo>
                      <a:pt x="235905" y="269888"/>
                    </a:lnTo>
                    <a:close/>
                    <a:moveTo>
                      <a:pt x="609600" y="261937"/>
                    </a:moveTo>
                    <a:cubicBezTo>
                      <a:pt x="609600" y="261937"/>
                      <a:pt x="604585" y="266883"/>
                      <a:pt x="596226" y="273477"/>
                    </a:cubicBezTo>
                    <a:cubicBezTo>
                      <a:pt x="591210" y="276774"/>
                      <a:pt x="586195" y="280071"/>
                      <a:pt x="579508" y="285017"/>
                    </a:cubicBezTo>
                    <a:cubicBezTo>
                      <a:pt x="572821" y="289962"/>
                      <a:pt x="564462" y="294908"/>
                      <a:pt x="556103" y="299854"/>
                    </a:cubicBezTo>
                    <a:cubicBezTo>
                      <a:pt x="551087" y="301502"/>
                      <a:pt x="547744" y="304799"/>
                      <a:pt x="542728" y="308096"/>
                    </a:cubicBezTo>
                    <a:cubicBezTo>
                      <a:pt x="537713" y="309745"/>
                      <a:pt x="532698" y="313042"/>
                      <a:pt x="527682" y="314691"/>
                    </a:cubicBezTo>
                    <a:cubicBezTo>
                      <a:pt x="522667" y="317988"/>
                      <a:pt x="517652" y="319636"/>
                      <a:pt x="510965" y="322934"/>
                    </a:cubicBezTo>
                    <a:cubicBezTo>
                      <a:pt x="505949" y="324582"/>
                      <a:pt x="500934" y="327879"/>
                      <a:pt x="494247" y="329528"/>
                    </a:cubicBezTo>
                    <a:cubicBezTo>
                      <a:pt x="482544" y="332825"/>
                      <a:pt x="470842" y="337771"/>
                      <a:pt x="457467" y="341068"/>
                    </a:cubicBezTo>
                    <a:cubicBezTo>
                      <a:pt x="445765" y="342716"/>
                      <a:pt x="432390" y="346013"/>
                      <a:pt x="419016" y="347662"/>
                    </a:cubicBezTo>
                    <a:cubicBezTo>
                      <a:pt x="408985" y="347662"/>
                      <a:pt x="408985" y="347662"/>
                      <a:pt x="408985" y="347662"/>
                    </a:cubicBezTo>
                    <a:cubicBezTo>
                      <a:pt x="398954" y="347662"/>
                      <a:pt x="398954" y="347662"/>
                      <a:pt x="398954" y="347662"/>
                    </a:cubicBezTo>
                    <a:cubicBezTo>
                      <a:pt x="392267" y="347662"/>
                      <a:pt x="385580" y="347662"/>
                      <a:pt x="378893" y="347662"/>
                    </a:cubicBezTo>
                    <a:cubicBezTo>
                      <a:pt x="365519" y="346013"/>
                      <a:pt x="352144" y="344365"/>
                      <a:pt x="340442" y="341068"/>
                    </a:cubicBezTo>
                    <a:cubicBezTo>
                      <a:pt x="333755" y="339419"/>
                      <a:pt x="327067" y="337771"/>
                      <a:pt x="322052" y="334473"/>
                    </a:cubicBezTo>
                    <a:cubicBezTo>
                      <a:pt x="317037" y="332825"/>
                      <a:pt x="310349" y="331176"/>
                      <a:pt x="305334" y="327879"/>
                    </a:cubicBezTo>
                    <a:cubicBezTo>
                      <a:pt x="295303" y="322934"/>
                      <a:pt x="285273" y="317988"/>
                      <a:pt x="278585" y="311394"/>
                    </a:cubicBezTo>
                    <a:cubicBezTo>
                      <a:pt x="261868" y="299854"/>
                      <a:pt x="250165" y="288314"/>
                      <a:pt x="241806" y="280071"/>
                    </a:cubicBezTo>
                    <a:lnTo>
                      <a:pt x="235905" y="269888"/>
                    </a:lnTo>
                    <a:lnTo>
                      <a:pt x="243478" y="278422"/>
                    </a:lnTo>
                    <a:cubicBezTo>
                      <a:pt x="251837" y="286665"/>
                      <a:pt x="265211" y="296557"/>
                      <a:pt x="281929" y="306448"/>
                    </a:cubicBezTo>
                    <a:cubicBezTo>
                      <a:pt x="290288" y="311394"/>
                      <a:pt x="298647" y="316339"/>
                      <a:pt x="308678" y="321285"/>
                    </a:cubicBezTo>
                    <a:cubicBezTo>
                      <a:pt x="318708" y="324582"/>
                      <a:pt x="330411" y="329528"/>
                      <a:pt x="342114" y="331176"/>
                    </a:cubicBezTo>
                    <a:cubicBezTo>
                      <a:pt x="353816" y="334473"/>
                      <a:pt x="367190" y="336122"/>
                      <a:pt x="378893" y="337771"/>
                    </a:cubicBezTo>
                    <a:cubicBezTo>
                      <a:pt x="385580" y="337771"/>
                      <a:pt x="392267" y="337771"/>
                      <a:pt x="397283" y="337771"/>
                    </a:cubicBezTo>
                    <a:cubicBezTo>
                      <a:pt x="407313" y="337771"/>
                      <a:pt x="407313" y="337771"/>
                      <a:pt x="407313" y="337771"/>
                    </a:cubicBezTo>
                    <a:cubicBezTo>
                      <a:pt x="417344" y="336122"/>
                      <a:pt x="417344" y="336122"/>
                      <a:pt x="417344" y="336122"/>
                    </a:cubicBezTo>
                    <a:cubicBezTo>
                      <a:pt x="430718" y="336122"/>
                      <a:pt x="442421" y="332825"/>
                      <a:pt x="455795" y="329528"/>
                    </a:cubicBezTo>
                    <a:cubicBezTo>
                      <a:pt x="467498" y="327879"/>
                      <a:pt x="479200" y="324582"/>
                      <a:pt x="490903" y="319636"/>
                    </a:cubicBezTo>
                    <a:cubicBezTo>
                      <a:pt x="497590" y="317988"/>
                      <a:pt x="502606" y="316339"/>
                      <a:pt x="507621" y="314691"/>
                    </a:cubicBezTo>
                    <a:cubicBezTo>
                      <a:pt x="514308" y="311394"/>
                      <a:pt x="519323" y="309745"/>
                      <a:pt x="524339" y="308096"/>
                    </a:cubicBezTo>
                    <a:cubicBezTo>
                      <a:pt x="529354" y="304799"/>
                      <a:pt x="534369" y="303151"/>
                      <a:pt x="539385" y="301502"/>
                    </a:cubicBezTo>
                    <a:cubicBezTo>
                      <a:pt x="544400" y="298205"/>
                      <a:pt x="547744" y="296557"/>
                      <a:pt x="552759" y="294908"/>
                    </a:cubicBezTo>
                    <a:cubicBezTo>
                      <a:pt x="561118" y="289962"/>
                      <a:pt x="569477" y="285017"/>
                      <a:pt x="576164" y="281720"/>
                    </a:cubicBezTo>
                    <a:cubicBezTo>
                      <a:pt x="584523" y="278422"/>
                      <a:pt x="589539" y="275125"/>
                      <a:pt x="594554" y="271828"/>
                    </a:cubicBezTo>
                    <a:cubicBezTo>
                      <a:pt x="604585" y="265234"/>
                      <a:pt x="609600" y="261937"/>
                      <a:pt x="609600" y="261937"/>
                    </a:cubicBezTo>
                    <a:close/>
                    <a:moveTo>
                      <a:pt x="639763" y="233362"/>
                    </a:moveTo>
                    <a:cubicBezTo>
                      <a:pt x="639763" y="233362"/>
                      <a:pt x="634749" y="236659"/>
                      <a:pt x="624720" y="244902"/>
                    </a:cubicBezTo>
                    <a:cubicBezTo>
                      <a:pt x="619706" y="248199"/>
                      <a:pt x="614692" y="251496"/>
                      <a:pt x="608006" y="256442"/>
                    </a:cubicBezTo>
                    <a:cubicBezTo>
                      <a:pt x="601320" y="259739"/>
                      <a:pt x="592963" y="266333"/>
                      <a:pt x="584606" y="269630"/>
                    </a:cubicBezTo>
                    <a:cubicBezTo>
                      <a:pt x="581263" y="272927"/>
                      <a:pt x="576249" y="276224"/>
                      <a:pt x="571235" y="277873"/>
                    </a:cubicBezTo>
                    <a:cubicBezTo>
                      <a:pt x="566220" y="281170"/>
                      <a:pt x="561206" y="282819"/>
                      <a:pt x="556192" y="286116"/>
                    </a:cubicBezTo>
                    <a:cubicBezTo>
                      <a:pt x="551178" y="287764"/>
                      <a:pt x="546163" y="291061"/>
                      <a:pt x="541149" y="292710"/>
                    </a:cubicBezTo>
                    <a:cubicBezTo>
                      <a:pt x="536135" y="296007"/>
                      <a:pt x="529449" y="297656"/>
                      <a:pt x="524435" y="299304"/>
                    </a:cubicBezTo>
                    <a:cubicBezTo>
                      <a:pt x="512735" y="304250"/>
                      <a:pt x="499364" y="307547"/>
                      <a:pt x="487664" y="310844"/>
                    </a:cubicBezTo>
                    <a:cubicBezTo>
                      <a:pt x="474292" y="314141"/>
                      <a:pt x="460921" y="317438"/>
                      <a:pt x="447550" y="317438"/>
                    </a:cubicBezTo>
                    <a:cubicBezTo>
                      <a:pt x="437521" y="319087"/>
                      <a:pt x="437521" y="319087"/>
                      <a:pt x="437521" y="319087"/>
                    </a:cubicBezTo>
                    <a:cubicBezTo>
                      <a:pt x="427493" y="319087"/>
                      <a:pt x="427493" y="319087"/>
                      <a:pt x="427493" y="319087"/>
                    </a:cubicBezTo>
                    <a:cubicBezTo>
                      <a:pt x="420807" y="319087"/>
                      <a:pt x="414121" y="319087"/>
                      <a:pt x="407435" y="317438"/>
                    </a:cubicBezTo>
                    <a:cubicBezTo>
                      <a:pt x="394064" y="317438"/>
                      <a:pt x="380693" y="315790"/>
                      <a:pt x="368993" y="310844"/>
                    </a:cubicBezTo>
                    <a:cubicBezTo>
                      <a:pt x="362307" y="310844"/>
                      <a:pt x="357293" y="307547"/>
                      <a:pt x="350607" y="305898"/>
                    </a:cubicBezTo>
                    <a:cubicBezTo>
                      <a:pt x="345593" y="304250"/>
                      <a:pt x="340579" y="300953"/>
                      <a:pt x="335564" y="299304"/>
                    </a:cubicBezTo>
                    <a:cubicBezTo>
                      <a:pt x="323864" y="294359"/>
                      <a:pt x="315507" y="287764"/>
                      <a:pt x="307150" y="282819"/>
                    </a:cubicBezTo>
                    <a:cubicBezTo>
                      <a:pt x="290436" y="271279"/>
                      <a:pt x="278736" y="258090"/>
                      <a:pt x="272050" y="249847"/>
                    </a:cubicBezTo>
                    <a:cubicBezTo>
                      <a:pt x="268707" y="246550"/>
                      <a:pt x="265365" y="241605"/>
                      <a:pt x="263693" y="239956"/>
                    </a:cubicBezTo>
                    <a:cubicBezTo>
                      <a:pt x="262022" y="236659"/>
                      <a:pt x="260350" y="235010"/>
                      <a:pt x="260350" y="235010"/>
                    </a:cubicBezTo>
                    <a:cubicBezTo>
                      <a:pt x="260350" y="235010"/>
                      <a:pt x="265365" y="241605"/>
                      <a:pt x="273722" y="248199"/>
                    </a:cubicBezTo>
                    <a:cubicBezTo>
                      <a:pt x="282079" y="256442"/>
                      <a:pt x="293779" y="267982"/>
                      <a:pt x="310493" y="277873"/>
                    </a:cubicBezTo>
                    <a:cubicBezTo>
                      <a:pt x="318850" y="282819"/>
                      <a:pt x="328879" y="287764"/>
                      <a:pt x="338907" y="291061"/>
                    </a:cubicBezTo>
                    <a:cubicBezTo>
                      <a:pt x="348936" y="296007"/>
                      <a:pt x="358964" y="299304"/>
                      <a:pt x="370664" y="302601"/>
                    </a:cubicBezTo>
                    <a:cubicBezTo>
                      <a:pt x="382364" y="305898"/>
                      <a:pt x="395735" y="307547"/>
                      <a:pt x="407435" y="307547"/>
                    </a:cubicBezTo>
                    <a:cubicBezTo>
                      <a:pt x="414121" y="307547"/>
                      <a:pt x="420807" y="309196"/>
                      <a:pt x="427493" y="307547"/>
                    </a:cubicBezTo>
                    <a:cubicBezTo>
                      <a:pt x="437521" y="307547"/>
                      <a:pt x="437521" y="307547"/>
                      <a:pt x="437521" y="307547"/>
                    </a:cubicBezTo>
                    <a:cubicBezTo>
                      <a:pt x="445878" y="307547"/>
                      <a:pt x="445878" y="307547"/>
                      <a:pt x="445878" y="307547"/>
                    </a:cubicBezTo>
                    <a:cubicBezTo>
                      <a:pt x="459250" y="305898"/>
                      <a:pt x="472621" y="304250"/>
                      <a:pt x="484321" y="300953"/>
                    </a:cubicBezTo>
                    <a:cubicBezTo>
                      <a:pt x="497692" y="297656"/>
                      <a:pt x="509392" y="294359"/>
                      <a:pt x="521092" y="291061"/>
                    </a:cubicBezTo>
                    <a:cubicBezTo>
                      <a:pt x="526106" y="289413"/>
                      <a:pt x="531121" y="286116"/>
                      <a:pt x="537806" y="284467"/>
                    </a:cubicBezTo>
                    <a:cubicBezTo>
                      <a:pt x="542820" y="282819"/>
                      <a:pt x="547835" y="281170"/>
                      <a:pt x="552849" y="277873"/>
                    </a:cubicBezTo>
                    <a:cubicBezTo>
                      <a:pt x="557863" y="276224"/>
                      <a:pt x="562878" y="274576"/>
                      <a:pt x="567892" y="271279"/>
                    </a:cubicBezTo>
                    <a:cubicBezTo>
                      <a:pt x="572906" y="269630"/>
                      <a:pt x="577920" y="267982"/>
                      <a:pt x="581263" y="264684"/>
                    </a:cubicBezTo>
                    <a:cubicBezTo>
                      <a:pt x="591292" y="261387"/>
                      <a:pt x="597977" y="256442"/>
                      <a:pt x="606335" y="253145"/>
                    </a:cubicBezTo>
                    <a:cubicBezTo>
                      <a:pt x="613020" y="248199"/>
                      <a:pt x="619706" y="244902"/>
                      <a:pt x="623049" y="241605"/>
                    </a:cubicBezTo>
                    <a:cubicBezTo>
                      <a:pt x="633077" y="236659"/>
                      <a:pt x="639763" y="233362"/>
                      <a:pt x="639763" y="233362"/>
                    </a:cubicBezTo>
                    <a:close/>
                    <a:moveTo>
                      <a:pt x="668338" y="204787"/>
                    </a:moveTo>
                    <a:cubicBezTo>
                      <a:pt x="668338" y="204787"/>
                      <a:pt x="663323" y="208145"/>
                      <a:pt x="654964" y="214861"/>
                    </a:cubicBezTo>
                    <a:cubicBezTo>
                      <a:pt x="649948" y="218220"/>
                      <a:pt x="643261" y="223257"/>
                      <a:pt x="636574" y="226615"/>
                    </a:cubicBezTo>
                    <a:cubicBezTo>
                      <a:pt x="629887" y="231652"/>
                      <a:pt x="623200" y="236690"/>
                      <a:pt x="614841" y="241727"/>
                    </a:cubicBezTo>
                    <a:cubicBezTo>
                      <a:pt x="609825" y="245085"/>
                      <a:pt x="604810" y="246764"/>
                      <a:pt x="601466" y="250122"/>
                    </a:cubicBezTo>
                    <a:cubicBezTo>
                      <a:pt x="596451" y="251802"/>
                      <a:pt x="591436" y="255160"/>
                      <a:pt x="586420" y="256839"/>
                    </a:cubicBezTo>
                    <a:cubicBezTo>
                      <a:pt x="581405" y="260197"/>
                      <a:pt x="576389" y="261876"/>
                      <a:pt x="569702" y="265234"/>
                    </a:cubicBezTo>
                    <a:cubicBezTo>
                      <a:pt x="564687" y="266913"/>
                      <a:pt x="559672" y="270272"/>
                      <a:pt x="552984" y="271951"/>
                    </a:cubicBezTo>
                    <a:cubicBezTo>
                      <a:pt x="541282" y="276988"/>
                      <a:pt x="529579" y="280346"/>
                      <a:pt x="516205" y="283704"/>
                    </a:cubicBezTo>
                    <a:cubicBezTo>
                      <a:pt x="502831" y="287063"/>
                      <a:pt x="489456" y="288742"/>
                      <a:pt x="476082" y="290421"/>
                    </a:cubicBezTo>
                    <a:cubicBezTo>
                      <a:pt x="466051" y="290421"/>
                      <a:pt x="466051" y="290421"/>
                      <a:pt x="466051" y="290421"/>
                    </a:cubicBezTo>
                    <a:cubicBezTo>
                      <a:pt x="456021" y="292100"/>
                      <a:pt x="456021" y="292100"/>
                      <a:pt x="456021" y="292100"/>
                    </a:cubicBezTo>
                    <a:cubicBezTo>
                      <a:pt x="449333" y="292100"/>
                      <a:pt x="442646" y="290421"/>
                      <a:pt x="435959" y="290421"/>
                    </a:cubicBezTo>
                    <a:cubicBezTo>
                      <a:pt x="422585" y="288742"/>
                      <a:pt x="410882" y="287063"/>
                      <a:pt x="397508" y="283704"/>
                    </a:cubicBezTo>
                    <a:cubicBezTo>
                      <a:pt x="392493" y="282025"/>
                      <a:pt x="385805" y="280346"/>
                      <a:pt x="380790" y="278667"/>
                    </a:cubicBezTo>
                    <a:cubicBezTo>
                      <a:pt x="374103" y="275309"/>
                      <a:pt x="369087" y="273630"/>
                      <a:pt x="364072" y="270272"/>
                    </a:cubicBezTo>
                    <a:cubicBezTo>
                      <a:pt x="354041" y="265234"/>
                      <a:pt x="344011" y="260197"/>
                      <a:pt x="335652" y="253481"/>
                    </a:cubicBezTo>
                    <a:cubicBezTo>
                      <a:pt x="318934" y="241727"/>
                      <a:pt x="308903" y="229973"/>
                      <a:pt x="300544" y="221578"/>
                    </a:cubicBezTo>
                    <a:cubicBezTo>
                      <a:pt x="297200" y="216541"/>
                      <a:pt x="293857" y="213182"/>
                      <a:pt x="292185" y="209824"/>
                    </a:cubicBezTo>
                    <a:cubicBezTo>
                      <a:pt x="290513" y="208145"/>
                      <a:pt x="290513" y="206466"/>
                      <a:pt x="290513" y="206466"/>
                    </a:cubicBezTo>
                    <a:cubicBezTo>
                      <a:pt x="290513" y="206466"/>
                      <a:pt x="293857" y="211503"/>
                      <a:pt x="302216" y="219899"/>
                    </a:cubicBezTo>
                    <a:cubicBezTo>
                      <a:pt x="310575" y="228294"/>
                      <a:pt x="322277" y="238369"/>
                      <a:pt x="338995" y="248443"/>
                    </a:cubicBezTo>
                    <a:cubicBezTo>
                      <a:pt x="347354" y="253481"/>
                      <a:pt x="357385" y="258518"/>
                      <a:pt x="367416" y="263555"/>
                    </a:cubicBezTo>
                    <a:cubicBezTo>
                      <a:pt x="377446" y="268593"/>
                      <a:pt x="389149" y="271951"/>
                      <a:pt x="400852" y="273630"/>
                    </a:cubicBezTo>
                    <a:cubicBezTo>
                      <a:pt x="412554" y="276988"/>
                      <a:pt x="424257" y="278667"/>
                      <a:pt x="437631" y="280346"/>
                    </a:cubicBezTo>
                    <a:cubicBezTo>
                      <a:pt x="444318" y="280346"/>
                      <a:pt x="449333" y="280346"/>
                      <a:pt x="456021" y="280346"/>
                    </a:cubicBezTo>
                    <a:cubicBezTo>
                      <a:pt x="466051" y="280346"/>
                      <a:pt x="466051" y="280346"/>
                      <a:pt x="466051" y="280346"/>
                    </a:cubicBezTo>
                    <a:cubicBezTo>
                      <a:pt x="476082" y="278667"/>
                      <a:pt x="476082" y="278667"/>
                      <a:pt x="476082" y="278667"/>
                    </a:cubicBezTo>
                    <a:cubicBezTo>
                      <a:pt x="487785" y="278667"/>
                      <a:pt x="501159" y="275309"/>
                      <a:pt x="512862" y="273630"/>
                    </a:cubicBezTo>
                    <a:cubicBezTo>
                      <a:pt x="526236" y="270272"/>
                      <a:pt x="537938" y="266913"/>
                      <a:pt x="549641" y="263555"/>
                    </a:cubicBezTo>
                    <a:cubicBezTo>
                      <a:pt x="556328" y="261876"/>
                      <a:pt x="561343" y="258518"/>
                      <a:pt x="566359" y="256839"/>
                    </a:cubicBezTo>
                    <a:cubicBezTo>
                      <a:pt x="571374" y="255160"/>
                      <a:pt x="578061" y="251802"/>
                      <a:pt x="583077" y="250122"/>
                    </a:cubicBezTo>
                    <a:cubicBezTo>
                      <a:pt x="588092" y="248443"/>
                      <a:pt x="593107" y="245085"/>
                      <a:pt x="598123" y="243406"/>
                    </a:cubicBezTo>
                    <a:cubicBezTo>
                      <a:pt x="601466" y="241727"/>
                      <a:pt x="606482" y="238369"/>
                      <a:pt x="611497" y="236690"/>
                    </a:cubicBezTo>
                    <a:cubicBezTo>
                      <a:pt x="619856" y="231652"/>
                      <a:pt x="628215" y="228294"/>
                      <a:pt x="634902" y="223257"/>
                    </a:cubicBezTo>
                    <a:cubicBezTo>
                      <a:pt x="641589" y="219899"/>
                      <a:pt x="648277" y="216541"/>
                      <a:pt x="653292" y="213182"/>
                    </a:cubicBezTo>
                    <a:cubicBezTo>
                      <a:pt x="663323" y="208145"/>
                      <a:pt x="668338" y="204787"/>
                      <a:pt x="668338" y="204787"/>
                    </a:cubicBezTo>
                    <a:close/>
                    <a:moveTo>
                      <a:pt x="319088" y="177983"/>
                    </a:moveTo>
                    <a:cubicBezTo>
                      <a:pt x="319088" y="177983"/>
                      <a:pt x="320760" y="179662"/>
                      <a:pt x="322431" y="181341"/>
                    </a:cubicBezTo>
                    <a:cubicBezTo>
                      <a:pt x="324103" y="184699"/>
                      <a:pt x="325774" y="188058"/>
                      <a:pt x="330788" y="191416"/>
                    </a:cubicBezTo>
                    <a:cubicBezTo>
                      <a:pt x="324103" y="183020"/>
                      <a:pt x="319088" y="177983"/>
                      <a:pt x="319088" y="177983"/>
                    </a:cubicBezTo>
                    <a:close/>
                    <a:moveTo>
                      <a:pt x="698501" y="174625"/>
                    </a:moveTo>
                    <a:cubicBezTo>
                      <a:pt x="698501" y="174625"/>
                      <a:pt x="691815" y="179662"/>
                      <a:pt x="683458" y="186379"/>
                    </a:cubicBezTo>
                    <a:cubicBezTo>
                      <a:pt x="678444" y="189737"/>
                      <a:pt x="673430" y="193095"/>
                      <a:pt x="666744" y="198132"/>
                    </a:cubicBezTo>
                    <a:cubicBezTo>
                      <a:pt x="660058" y="203170"/>
                      <a:pt x="651701" y="208207"/>
                      <a:pt x="643344" y="213244"/>
                    </a:cubicBezTo>
                    <a:cubicBezTo>
                      <a:pt x="638330" y="214923"/>
                      <a:pt x="634987" y="218281"/>
                      <a:pt x="629973" y="219960"/>
                    </a:cubicBezTo>
                    <a:cubicBezTo>
                      <a:pt x="624958" y="223319"/>
                      <a:pt x="619944" y="224998"/>
                      <a:pt x="614930" y="228356"/>
                    </a:cubicBezTo>
                    <a:cubicBezTo>
                      <a:pt x="609916" y="231714"/>
                      <a:pt x="604901" y="233393"/>
                      <a:pt x="599887" y="235072"/>
                    </a:cubicBezTo>
                    <a:cubicBezTo>
                      <a:pt x="593201" y="238431"/>
                      <a:pt x="588187" y="240110"/>
                      <a:pt x="581501" y="243468"/>
                    </a:cubicBezTo>
                    <a:cubicBezTo>
                      <a:pt x="569801" y="246826"/>
                      <a:pt x="558101" y="251863"/>
                      <a:pt x="544730" y="255221"/>
                    </a:cubicBezTo>
                    <a:cubicBezTo>
                      <a:pt x="533030" y="256901"/>
                      <a:pt x="519659" y="260259"/>
                      <a:pt x="506288" y="261938"/>
                    </a:cubicBezTo>
                    <a:cubicBezTo>
                      <a:pt x="496259" y="261938"/>
                      <a:pt x="496259" y="261938"/>
                      <a:pt x="496259" y="261938"/>
                    </a:cubicBezTo>
                    <a:cubicBezTo>
                      <a:pt x="486231" y="261938"/>
                      <a:pt x="486231" y="261938"/>
                      <a:pt x="486231" y="261938"/>
                    </a:cubicBezTo>
                    <a:cubicBezTo>
                      <a:pt x="479545" y="261938"/>
                      <a:pt x="472859" y="261938"/>
                      <a:pt x="466173" y="261938"/>
                    </a:cubicBezTo>
                    <a:cubicBezTo>
                      <a:pt x="452802" y="260259"/>
                      <a:pt x="439431" y="258580"/>
                      <a:pt x="427731" y="255221"/>
                    </a:cubicBezTo>
                    <a:cubicBezTo>
                      <a:pt x="421045" y="253542"/>
                      <a:pt x="416031" y="250184"/>
                      <a:pt x="409345" y="248505"/>
                    </a:cubicBezTo>
                    <a:cubicBezTo>
                      <a:pt x="404331" y="246826"/>
                      <a:pt x="397645" y="245147"/>
                      <a:pt x="392631" y="241789"/>
                    </a:cubicBezTo>
                    <a:cubicBezTo>
                      <a:pt x="382602" y="236751"/>
                      <a:pt x="374245" y="231714"/>
                      <a:pt x="365888" y="224998"/>
                    </a:cubicBezTo>
                    <a:cubicBezTo>
                      <a:pt x="349174" y="213244"/>
                      <a:pt x="337474" y="201490"/>
                      <a:pt x="330788" y="191416"/>
                    </a:cubicBezTo>
                    <a:cubicBezTo>
                      <a:pt x="339145" y="198132"/>
                      <a:pt x="352517" y="209886"/>
                      <a:pt x="369231" y="219960"/>
                    </a:cubicBezTo>
                    <a:cubicBezTo>
                      <a:pt x="377588" y="224998"/>
                      <a:pt x="385945" y="230035"/>
                      <a:pt x="395974" y="235072"/>
                    </a:cubicBezTo>
                    <a:cubicBezTo>
                      <a:pt x="406002" y="238431"/>
                      <a:pt x="417702" y="241789"/>
                      <a:pt x="429402" y="245147"/>
                    </a:cubicBezTo>
                    <a:cubicBezTo>
                      <a:pt x="441102" y="248505"/>
                      <a:pt x="454473" y="250184"/>
                      <a:pt x="466173" y="250184"/>
                    </a:cubicBezTo>
                    <a:cubicBezTo>
                      <a:pt x="472859" y="251863"/>
                      <a:pt x="479545" y="251863"/>
                      <a:pt x="486231" y="251863"/>
                    </a:cubicBezTo>
                    <a:cubicBezTo>
                      <a:pt x="494588" y="251863"/>
                      <a:pt x="494588" y="251863"/>
                      <a:pt x="494588" y="251863"/>
                    </a:cubicBezTo>
                    <a:cubicBezTo>
                      <a:pt x="504616" y="250184"/>
                      <a:pt x="504616" y="250184"/>
                      <a:pt x="504616" y="250184"/>
                    </a:cubicBezTo>
                    <a:cubicBezTo>
                      <a:pt x="517988" y="248505"/>
                      <a:pt x="529687" y="246826"/>
                      <a:pt x="543059" y="243468"/>
                    </a:cubicBezTo>
                    <a:cubicBezTo>
                      <a:pt x="554759" y="241789"/>
                      <a:pt x="568130" y="238431"/>
                      <a:pt x="578159" y="233393"/>
                    </a:cubicBezTo>
                    <a:cubicBezTo>
                      <a:pt x="584844" y="231714"/>
                      <a:pt x="589859" y="230035"/>
                      <a:pt x="594873" y="226677"/>
                    </a:cubicBezTo>
                    <a:cubicBezTo>
                      <a:pt x="601558" y="224998"/>
                      <a:pt x="606573" y="223319"/>
                      <a:pt x="611587" y="221640"/>
                    </a:cubicBezTo>
                    <a:cubicBezTo>
                      <a:pt x="616601" y="218281"/>
                      <a:pt x="621616" y="216602"/>
                      <a:pt x="626630" y="214923"/>
                    </a:cubicBezTo>
                    <a:cubicBezTo>
                      <a:pt x="631644" y="211565"/>
                      <a:pt x="636658" y="209886"/>
                      <a:pt x="640001" y="206528"/>
                    </a:cubicBezTo>
                    <a:cubicBezTo>
                      <a:pt x="648358" y="203170"/>
                      <a:pt x="656715" y="198132"/>
                      <a:pt x="663401" y="194774"/>
                    </a:cubicBezTo>
                    <a:cubicBezTo>
                      <a:pt x="671758" y="191416"/>
                      <a:pt x="676773" y="188058"/>
                      <a:pt x="681787" y="184699"/>
                    </a:cubicBezTo>
                    <a:cubicBezTo>
                      <a:pt x="691815" y="177983"/>
                      <a:pt x="698501" y="174625"/>
                      <a:pt x="698501" y="174625"/>
                    </a:cubicBezTo>
                    <a:close/>
                    <a:moveTo>
                      <a:pt x="727076" y="146050"/>
                    </a:moveTo>
                    <a:cubicBezTo>
                      <a:pt x="727076" y="146050"/>
                      <a:pt x="722062" y="149408"/>
                      <a:pt x="712033" y="156124"/>
                    </a:cubicBezTo>
                    <a:cubicBezTo>
                      <a:pt x="707019" y="161162"/>
                      <a:pt x="702005" y="164520"/>
                      <a:pt x="695319" y="169557"/>
                    </a:cubicBezTo>
                    <a:cubicBezTo>
                      <a:pt x="688633" y="172915"/>
                      <a:pt x="681948" y="179632"/>
                      <a:pt x="671919" y="182990"/>
                    </a:cubicBezTo>
                    <a:cubicBezTo>
                      <a:pt x="668576" y="186348"/>
                      <a:pt x="663562" y="188027"/>
                      <a:pt x="658548" y="191385"/>
                    </a:cubicBezTo>
                    <a:cubicBezTo>
                      <a:pt x="653533" y="194744"/>
                      <a:pt x="650191" y="196423"/>
                      <a:pt x="643505" y="199781"/>
                    </a:cubicBezTo>
                    <a:cubicBezTo>
                      <a:pt x="638491" y="201460"/>
                      <a:pt x="633476" y="204818"/>
                      <a:pt x="628462" y="206497"/>
                    </a:cubicBezTo>
                    <a:cubicBezTo>
                      <a:pt x="623448" y="209856"/>
                      <a:pt x="616762" y="211535"/>
                      <a:pt x="611748" y="213214"/>
                    </a:cubicBezTo>
                    <a:cubicBezTo>
                      <a:pt x="600048" y="218251"/>
                      <a:pt x="586676" y="221609"/>
                      <a:pt x="574977" y="224967"/>
                    </a:cubicBezTo>
                    <a:cubicBezTo>
                      <a:pt x="561605" y="228326"/>
                      <a:pt x="548234" y="231684"/>
                      <a:pt x="534862" y="231684"/>
                    </a:cubicBezTo>
                    <a:cubicBezTo>
                      <a:pt x="524834" y="233363"/>
                      <a:pt x="524834" y="233363"/>
                      <a:pt x="524834" y="233363"/>
                    </a:cubicBezTo>
                    <a:cubicBezTo>
                      <a:pt x="514806" y="233363"/>
                      <a:pt x="514806" y="233363"/>
                      <a:pt x="514806" y="233363"/>
                    </a:cubicBezTo>
                    <a:cubicBezTo>
                      <a:pt x="508120" y="233363"/>
                      <a:pt x="501434" y="233363"/>
                      <a:pt x="494748" y="231684"/>
                    </a:cubicBezTo>
                    <a:cubicBezTo>
                      <a:pt x="481377" y="231684"/>
                      <a:pt x="468006" y="228326"/>
                      <a:pt x="456306" y="224967"/>
                    </a:cubicBezTo>
                    <a:cubicBezTo>
                      <a:pt x="449620" y="223288"/>
                      <a:pt x="444606" y="221609"/>
                      <a:pt x="437920" y="219930"/>
                    </a:cubicBezTo>
                    <a:cubicBezTo>
                      <a:pt x="432906" y="216572"/>
                      <a:pt x="427892" y="214893"/>
                      <a:pt x="422877" y="213214"/>
                    </a:cubicBezTo>
                    <a:cubicBezTo>
                      <a:pt x="411177" y="208176"/>
                      <a:pt x="402820" y="201460"/>
                      <a:pt x="394463" y="196423"/>
                    </a:cubicBezTo>
                    <a:cubicBezTo>
                      <a:pt x="377749" y="184669"/>
                      <a:pt x="366049" y="171236"/>
                      <a:pt x="359363" y="162841"/>
                    </a:cubicBezTo>
                    <a:cubicBezTo>
                      <a:pt x="356020" y="157804"/>
                      <a:pt x="352678" y="154445"/>
                      <a:pt x="351006" y="152766"/>
                    </a:cubicBezTo>
                    <a:cubicBezTo>
                      <a:pt x="349335" y="149408"/>
                      <a:pt x="347663" y="147729"/>
                      <a:pt x="347663" y="147729"/>
                    </a:cubicBezTo>
                    <a:cubicBezTo>
                      <a:pt x="347663" y="147729"/>
                      <a:pt x="352678" y="152766"/>
                      <a:pt x="361035" y="161162"/>
                    </a:cubicBezTo>
                    <a:cubicBezTo>
                      <a:pt x="369392" y="169557"/>
                      <a:pt x="381092" y="179632"/>
                      <a:pt x="397806" y="191385"/>
                    </a:cubicBezTo>
                    <a:cubicBezTo>
                      <a:pt x="406163" y="196423"/>
                      <a:pt x="416192" y="201460"/>
                      <a:pt x="426220" y="204818"/>
                    </a:cubicBezTo>
                    <a:cubicBezTo>
                      <a:pt x="436249" y="209856"/>
                      <a:pt x="447949" y="213214"/>
                      <a:pt x="459649" y="216572"/>
                    </a:cubicBezTo>
                    <a:cubicBezTo>
                      <a:pt x="471349" y="219930"/>
                      <a:pt x="483048" y="219930"/>
                      <a:pt x="494748" y="221609"/>
                    </a:cubicBezTo>
                    <a:cubicBezTo>
                      <a:pt x="501434" y="221609"/>
                      <a:pt x="508120" y="223288"/>
                      <a:pt x="514806" y="221609"/>
                    </a:cubicBezTo>
                    <a:cubicBezTo>
                      <a:pt x="524834" y="221609"/>
                      <a:pt x="524834" y="221609"/>
                      <a:pt x="524834" y="221609"/>
                    </a:cubicBezTo>
                    <a:cubicBezTo>
                      <a:pt x="533191" y="221609"/>
                      <a:pt x="533191" y="221609"/>
                      <a:pt x="533191" y="221609"/>
                    </a:cubicBezTo>
                    <a:cubicBezTo>
                      <a:pt x="546562" y="219930"/>
                      <a:pt x="559934" y="218251"/>
                      <a:pt x="571634" y="214893"/>
                    </a:cubicBezTo>
                    <a:cubicBezTo>
                      <a:pt x="585005" y="211535"/>
                      <a:pt x="596705" y="208176"/>
                      <a:pt x="608405" y="204818"/>
                    </a:cubicBezTo>
                    <a:cubicBezTo>
                      <a:pt x="613419" y="203139"/>
                      <a:pt x="620105" y="199781"/>
                      <a:pt x="625119" y="198102"/>
                    </a:cubicBezTo>
                    <a:cubicBezTo>
                      <a:pt x="630133" y="196423"/>
                      <a:pt x="635148" y="194744"/>
                      <a:pt x="640162" y="191385"/>
                    </a:cubicBezTo>
                    <a:cubicBezTo>
                      <a:pt x="645176" y="189706"/>
                      <a:pt x="650191" y="186348"/>
                      <a:pt x="655205" y="184669"/>
                    </a:cubicBezTo>
                    <a:cubicBezTo>
                      <a:pt x="660219" y="182990"/>
                      <a:pt x="665233" y="179632"/>
                      <a:pt x="670248" y="177953"/>
                    </a:cubicBezTo>
                    <a:cubicBezTo>
                      <a:pt x="678605" y="174595"/>
                      <a:pt x="686962" y="169557"/>
                      <a:pt x="693648" y="166199"/>
                    </a:cubicBezTo>
                    <a:cubicBezTo>
                      <a:pt x="700333" y="161162"/>
                      <a:pt x="707019" y="157804"/>
                      <a:pt x="712033" y="154445"/>
                    </a:cubicBezTo>
                    <a:cubicBezTo>
                      <a:pt x="720390" y="149408"/>
                      <a:pt x="727076" y="146050"/>
                      <a:pt x="727076" y="146050"/>
                    </a:cubicBezTo>
                    <a:close/>
                    <a:moveTo>
                      <a:pt x="755650" y="117475"/>
                    </a:moveTo>
                    <a:cubicBezTo>
                      <a:pt x="755650" y="117475"/>
                      <a:pt x="750635" y="120833"/>
                      <a:pt x="742276" y="127549"/>
                    </a:cubicBezTo>
                    <a:cubicBezTo>
                      <a:pt x="737260" y="130908"/>
                      <a:pt x="730573" y="135945"/>
                      <a:pt x="723886" y="139303"/>
                    </a:cubicBezTo>
                    <a:cubicBezTo>
                      <a:pt x="717199" y="144340"/>
                      <a:pt x="710512" y="149378"/>
                      <a:pt x="702153" y="154415"/>
                    </a:cubicBezTo>
                    <a:cubicBezTo>
                      <a:pt x="697137" y="157773"/>
                      <a:pt x="692122" y="159452"/>
                      <a:pt x="688778" y="162810"/>
                    </a:cubicBezTo>
                    <a:cubicBezTo>
                      <a:pt x="683763" y="164490"/>
                      <a:pt x="678748" y="167848"/>
                      <a:pt x="673732" y="169527"/>
                    </a:cubicBezTo>
                    <a:cubicBezTo>
                      <a:pt x="668717" y="172885"/>
                      <a:pt x="663701" y="174564"/>
                      <a:pt x="657014" y="177922"/>
                    </a:cubicBezTo>
                    <a:cubicBezTo>
                      <a:pt x="651999" y="179601"/>
                      <a:pt x="646984" y="182960"/>
                      <a:pt x="640296" y="184639"/>
                    </a:cubicBezTo>
                    <a:cubicBezTo>
                      <a:pt x="628594" y="189676"/>
                      <a:pt x="616891" y="193034"/>
                      <a:pt x="603517" y="196392"/>
                    </a:cubicBezTo>
                    <a:cubicBezTo>
                      <a:pt x="590143" y="199751"/>
                      <a:pt x="576768" y="201430"/>
                      <a:pt x="563394" y="203109"/>
                    </a:cubicBezTo>
                    <a:cubicBezTo>
                      <a:pt x="553363" y="203109"/>
                      <a:pt x="553363" y="203109"/>
                      <a:pt x="553363" y="203109"/>
                    </a:cubicBezTo>
                    <a:cubicBezTo>
                      <a:pt x="543332" y="203109"/>
                      <a:pt x="543332" y="203109"/>
                      <a:pt x="543332" y="203109"/>
                    </a:cubicBezTo>
                    <a:cubicBezTo>
                      <a:pt x="536645" y="204788"/>
                      <a:pt x="529958" y="203109"/>
                      <a:pt x="523271" y="203109"/>
                    </a:cubicBezTo>
                    <a:cubicBezTo>
                      <a:pt x="509897" y="201430"/>
                      <a:pt x="498194" y="199751"/>
                      <a:pt x="484820" y="196392"/>
                    </a:cubicBezTo>
                    <a:cubicBezTo>
                      <a:pt x="479805" y="194713"/>
                      <a:pt x="473117" y="193034"/>
                      <a:pt x="468102" y="191355"/>
                    </a:cubicBezTo>
                    <a:cubicBezTo>
                      <a:pt x="461415" y="187997"/>
                      <a:pt x="456399" y="186318"/>
                      <a:pt x="451384" y="182960"/>
                    </a:cubicBezTo>
                    <a:cubicBezTo>
                      <a:pt x="441353" y="177922"/>
                      <a:pt x="431323" y="172885"/>
                      <a:pt x="422964" y="166169"/>
                    </a:cubicBezTo>
                    <a:cubicBezTo>
                      <a:pt x="407918" y="154415"/>
                      <a:pt x="396215" y="142661"/>
                      <a:pt x="387856" y="134266"/>
                    </a:cubicBezTo>
                    <a:cubicBezTo>
                      <a:pt x="384512" y="129229"/>
                      <a:pt x="381169" y="125870"/>
                      <a:pt x="379497" y="122512"/>
                    </a:cubicBezTo>
                    <a:cubicBezTo>
                      <a:pt x="377825" y="120833"/>
                      <a:pt x="377825" y="119154"/>
                      <a:pt x="377825" y="119154"/>
                    </a:cubicBezTo>
                    <a:cubicBezTo>
                      <a:pt x="377825" y="119154"/>
                      <a:pt x="381169" y="124191"/>
                      <a:pt x="389528" y="132587"/>
                    </a:cubicBezTo>
                    <a:cubicBezTo>
                      <a:pt x="397887" y="140982"/>
                      <a:pt x="411261" y="151057"/>
                      <a:pt x="426307" y="161131"/>
                    </a:cubicBezTo>
                    <a:cubicBezTo>
                      <a:pt x="434666" y="166169"/>
                      <a:pt x="444697" y="171206"/>
                      <a:pt x="454728" y="176243"/>
                    </a:cubicBezTo>
                    <a:cubicBezTo>
                      <a:pt x="464758" y="181281"/>
                      <a:pt x="476461" y="184639"/>
                      <a:pt x="488164" y="186318"/>
                    </a:cubicBezTo>
                    <a:cubicBezTo>
                      <a:pt x="499866" y="189676"/>
                      <a:pt x="511569" y="191355"/>
                      <a:pt x="524943" y="193034"/>
                    </a:cubicBezTo>
                    <a:cubicBezTo>
                      <a:pt x="531630" y="193034"/>
                      <a:pt x="536645" y="193034"/>
                      <a:pt x="543332" y="193034"/>
                    </a:cubicBezTo>
                    <a:cubicBezTo>
                      <a:pt x="553363" y="193034"/>
                      <a:pt x="553363" y="193034"/>
                      <a:pt x="553363" y="193034"/>
                    </a:cubicBezTo>
                    <a:cubicBezTo>
                      <a:pt x="563394" y="191355"/>
                      <a:pt x="563394" y="191355"/>
                      <a:pt x="563394" y="191355"/>
                    </a:cubicBezTo>
                    <a:cubicBezTo>
                      <a:pt x="576768" y="191355"/>
                      <a:pt x="588471" y="187997"/>
                      <a:pt x="601845" y="186318"/>
                    </a:cubicBezTo>
                    <a:cubicBezTo>
                      <a:pt x="613548" y="182960"/>
                      <a:pt x="625250" y="179601"/>
                      <a:pt x="636953" y="174564"/>
                    </a:cubicBezTo>
                    <a:cubicBezTo>
                      <a:pt x="643640" y="172885"/>
                      <a:pt x="648655" y="171206"/>
                      <a:pt x="653671" y="169527"/>
                    </a:cubicBezTo>
                    <a:cubicBezTo>
                      <a:pt x="660358" y="166169"/>
                      <a:pt x="665373" y="164490"/>
                      <a:pt x="670389" y="162810"/>
                    </a:cubicBezTo>
                    <a:cubicBezTo>
                      <a:pt x="675404" y="159452"/>
                      <a:pt x="680419" y="157773"/>
                      <a:pt x="685435" y="156094"/>
                    </a:cubicBezTo>
                    <a:cubicBezTo>
                      <a:pt x="690450" y="152736"/>
                      <a:pt x="693794" y="151057"/>
                      <a:pt x="698809" y="149378"/>
                    </a:cubicBezTo>
                    <a:cubicBezTo>
                      <a:pt x="707168" y="144340"/>
                      <a:pt x="715527" y="140982"/>
                      <a:pt x="722214" y="135945"/>
                    </a:cubicBezTo>
                    <a:cubicBezTo>
                      <a:pt x="728901" y="132587"/>
                      <a:pt x="735589" y="129229"/>
                      <a:pt x="740604" y="125870"/>
                    </a:cubicBezTo>
                    <a:cubicBezTo>
                      <a:pt x="750635" y="120833"/>
                      <a:pt x="755650" y="117475"/>
                      <a:pt x="755650" y="117475"/>
                    </a:cubicBezTo>
                    <a:close/>
                    <a:moveTo>
                      <a:pt x="785813" y="87312"/>
                    </a:moveTo>
                    <a:cubicBezTo>
                      <a:pt x="785813" y="87312"/>
                      <a:pt x="780799" y="92349"/>
                      <a:pt x="770770" y="99066"/>
                    </a:cubicBezTo>
                    <a:cubicBezTo>
                      <a:pt x="765756" y="102424"/>
                      <a:pt x="760742" y="105782"/>
                      <a:pt x="754056" y="110819"/>
                    </a:cubicBezTo>
                    <a:cubicBezTo>
                      <a:pt x="747370" y="115857"/>
                      <a:pt x="739013" y="120894"/>
                      <a:pt x="730656" y="125931"/>
                    </a:cubicBezTo>
                    <a:cubicBezTo>
                      <a:pt x="727313" y="127610"/>
                      <a:pt x="722299" y="130968"/>
                      <a:pt x="717285" y="132647"/>
                    </a:cubicBezTo>
                    <a:cubicBezTo>
                      <a:pt x="712270" y="136006"/>
                      <a:pt x="707256" y="137685"/>
                      <a:pt x="702242" y="141043"/>
                    </a:cubicBezTo>
                    <a:cubicBezTo>
                      <a:pt x="697228" y="144401"/>
                      <a:pt x="692213" y="146080"/>
                      <a:pt x="687199" y="147759"/>
                    </a:cubicBezTo>
                    <a:cubicBezTo>
                      <a:pt x="680513" y="151118"/>
                      <a:pt x="675499" y="152797"/>
                      <a:pt x="668813" y="156155"/>
                    </a:cubicBezTo>
                    <a:cubicBezTo>
                      <a:pt x="657113" y="159513"/>
                      <a:pt x="645413" y="164550"/>
                      <a:pt x="632042" y="166229"/>
                    </a:cubicBezTo>
                    <a:cubicBezTo>
                      <a:pt x="620342" y="169588"/>
                      <a:pt x="606971" y="172946"/>
                      <a:pt x="593599" y="172946"/>
                    </a:cubicBezTo>
                    <a:cubicBezTo>
                      <a:pt x="583571" y="174625"/>
                      <a:pt x="583571" y="174625"/>
                      <a:pt x="583571" y="174625"/>
                    </a:cubicBezTo>
                    <a:cubicBezTo>
                      <a:pt x="573542" y="174625"/>
                      <a:pt x="573542" y="174625"/>
                      <a:pt x="573542" y="174625"/>
                    </a:cubicBezTo>
                    <a:cubicBezTo>
                      <a:pt x="566857" y="174625"/>
                      <a:pt x="560171" y="174625"/>
                      <a:pt x="553485" y="174625"/>
                    </a:cubicBezTo>
                    <a:cubicBezTo>
                      <a:pt x="540114" y="172946"/>
                      <a:pt x="526743" y="171267"/>
                      <a:pt x="515043" y="167908"/>
                    </a:cubicBezTo>
                    <a:cubicBezTo>
                      <a:pt x="508357" y="166229"/>
                      <a:pt x="503343" y="162871"/>
                      <a:pt x="496657" y="161192"/>
                    </a:cubicBezTo>
                    <a:cubicBezTo>
                      <a:pt x="491643" y="159513"/>
                      <a:pt x="486629" y="157834"/>
                      <a:pt x="479943" y="154476"/>
                    </a:cubicBezTo>
                    <a:cubicBezTo>
                      <a:pt x="469914" y="149438"/>
                      <a:pt x="461557" y="142722"/>
                      <a:pt x="453200" y="137685"/>
                    </a:cubicBezTo>
                    <a:cubicBezTo>
                      <a:pt x="436486" y="125931"/>
                      <a:pt x="424786" y="114177"/>
                      <a:pt x="418100" y="104103"/>
                    </a:cubicBezTo>
                    <a:cubicBezTo>
                      <a:pt x="413086" y="100745"/>
                      <a:pt x="411415" y="95707"/>
                      <a:pt x="409743" y="94028"/>
                    </a:cubicBezTo>
                    <a:cubicBezTo>
                      <a:pt x="408072" y="90670"/>
                      <a:pt x="406400" y="90670"/>
                      <a:pt x="406400" y="90670"/>
                    </a:cubicBezTo>
                    <a:cubicBezTo>
                      <a:pt x="406400" y="90670"/>
                      <a:pt x="411415" y="95707"/>
                      <a:pt x="419772" y="104103"/>
                    </a:cubicBezTo>
                    <a:cubicBezTo>
                      <a:pt x="426457" y="110819"/>
                      <a:pt x="439829" y="122573"/>
                      <a:pt x="456543" y="132647"/>
                    </a:cubicBezTo>
                    <a:cubicBezTo>
                      <a:pt x="464900" y="137685"/>
                      <a:pt x="473257" y="142722"/>
                      <a:pt x="483286" y="146080"/>
                    </a:cubicBezTo>
                    <a:cubicBezTo>
                      <a:pt x="494986" y="151118"/>
                      <a:pt x="505014" y="154476"/>
                      <a:pt x="516714" y="157834"/>
                    </a:cubicBezTo>
                    <a:cubicBezTo>
                      <a:pt x="528414" y="161192"/>
                      <a:pt x="541785" y="162871"/>
                      <a:pt x="553485" y="162871"/>
                    </a:cubicBezTo>
                    <a:cubicBezTo>
                      <a:pt x="560171" y="164550"/>
                      <a:pt x="566857" y="164550"/>
                      <a:pt x="573542" y="164550"/>
                    </a:cubicBezTo>
                    <a:cubicBezTo>
                      <a:pt x="581899" y="162871"/>
                      <a:pt x="581899" y="162871"/>
                      <a:pt x="581899" y="162871"/>
                    </a:cubicBezTo>
                    <a:cubicBezTo>
                      <a:pt x="591928" y="162871"/>
                      <a:pt x="591928" y="162871"/>
                      <a:pt x="591928" y="162871"/>
                    </a:cubicBezTo>
                    <a:cubicBezTo>
                      <a:pt x="605299" y="161192"/>
                      <a:pt x="618671" y="159513"/>
                      <a:pt x="630371" y="156155"/>
                    </a:cubicBezTo>
                    <a:cubicBezTo>
                      <a:pt x="642071" y="154476"/>
                      <a:pt x="655442" y="151118"/>
                      <a:pt x="667142" y="146080"/>
                    </a:cubicBezTo>
                    <a:cubicBezTo>
                      <a:pt x="672156" y="144401"/>
                      <a:pt x="677171" y="142722"/>
                      <a:pt x="683856" y="139364"/>
                    </a:cubicBezTo>
                    <a:cubicBezTo>
                      <a:pt x="688870" y="137685"/>
                      <a:pt x="693885" y="136006"/>
                      <a:pt x="698899" y="132647"/>
                    </a:cubicBezTo>
                    <a:cubicBezTo>
                      <a:pt x="703913" y="130968"/>
                      <a:pt x="708928" y="129289"/>
                      <a:pt x="713942" y="125931"/>
                    </a:cubicBezTo>
                    <a:cubicBezTo>
                      <a:pt x="718956" y="124252"/>
                      <a:pt x="723970" y="122573"/>
                      <a:pt x="727313" y="119215"/>
                    </a:cubicBezTo>
                    <a:cubicBezTo>
                      <a:pt x="737342" y="115857"/>
                      <a:pt x="744027" y="110819"/>
                      <a:pt x="750713" y="107461"/>
                    </a:cubicBezTo>
                    <a:cubicBezTo>
                      <a:pt x="759070" y="104103"/>
                      <a:pt x="764085" y="99066"/>
                      <a:pt x="769099" y="97386"/>
                    </a:cubicBezTo>
                    <a:cubicBezTo>
                      <a:pt x="779127" y="90670"/>
                      <a:pt x="785813" y="87312"/>
                      <a:pt x="785813" y="87312"/>
                    </a:cubicBezTo>
                    <a:close/>
                    <a:moveTo>
                      <a:pt x="814388" y="58737"/>
                    </a:moveTo>
                    <a:cubicBezTo>
                      <a:pt x="814388" y="58737"/>
                      <a:pt x="809373" y="62095"/>
                      <a:pt x="799342" y="68811"/>
                    </a:cubicBezTo>
                    <a:cubicBezTo>
                      <a:pt x="795998" y="72170"/>
                      <a:pt x="789311" y="77207"/>
                      <a:pt x="782624" y="82244"/>
                    </a:cubicBezTo>
                    <a:cubicBezTo>
                      <a:pt x="775937" y="85602"/>
                      <a:pt x="769250" y="90640"/>
                      <a:pt x="759219" y="95677"/>
                    </a:cubicBezTo>
                    <a:cubicBezTo>
                      <a:pt x="755875" y="99035"/>
                      <a:pt x="750860" y="100714"/>
                      <a:pt x="745845" y="104072"/>
                    </a:cubicBezTo>
                    <a:cubicBezTo>
                      <a:pt x="742501" y="105752"/>
                      <a:pt x="737486" y="109110"/>
                      <a:pt x="732470" y="112468"/>
                    </a:cubicBezTo>
                    <a:cubicBezTo>
                      <a:pt x="727455" y="114147"/>
                      <a:pt x="720768" y="117505"/>
                      <a:pt x="715752" y="119184"/>
                    </a:cubicBezTo>
                    <a:cubicBezTo>
                      <a:pt x="710737" y="120863"/>
                      <a:pt x="704050" y="124222"/>
                      <a:pt x="699034" y="125901"/>
                    </a:cubicBezTo>
                    <a:cubicBezTo>
                      <a:pt x="687332" y="130938"/>
                      <a:pt x="673957" y="134296"/>
                      <a:pt x="662255" y="137654"/>
                    </a:cubicBezTo>
                    <a:cubicBezTo>
                      <a:pt x="648881" y="141013"/>
                      <a:pt x="635506" y="142692"/>
                      <a:pt x="622132" y="144371"/>
                    </a:cubicBezTo>
                    <a:cubicBezTo>
                      <a:pt x="612101" y="146050"/>
                      <a:pt x="612101" y="146050"/>
                      <a:pt x="612101" y="146050"/>
                    </a:cubicBezTo>
                    <a:cubicBezTo>
                      <a:pt x="602070" y="146050"/>
                      <a:pt x="602070" y="146050"/>
                      <a:pt x="602070" y="146050"/>
                    </a:cubicBezTo>
                    <a:cubicBezTo>
                      <a:pt x="595383" y="146050"/>
                      <a:pt x="588696" y="146050"/>
                      <a:pt x="582009" y="144371"/>
                    </a:cubicBezTo>
                    <a:cubicBezTo>
                      <a:pt x="568635" y="144371"/>
                      <a:pt x="555260" y="141013"/>
                      <a:pt x="543558" y="137654"/>
                    </a:cubicBezTo>
                    <a:cubicBezTo>
                      <a:pt x="536871" y="135975"/>
                      <a:pt x="531855" y="134296"/>
                      <a:pt x="526840" y="132617"/>
                    </a:cubicBezTo>
                    <a:cubicBezTo>
                      <a:pt x="520153" y="129259"/>
                      <a:pt x="515137" y="127580"/>
                      <a:pt x="510122" y="125901"/>
                    </a:cubicBezTo>
                    <a:cubicBezTo>
                      <a:pt x="500091" y="120863"/>
                      <a:pt x="490061" y="114147"/>
                      <a:pt x="481702" y="109110"/>
                    </a:cubicBezTo>
                    <a:cubicBezTo>
                      <a:pt x="464984" y="97356"/>
                      <a:pt x="453281" y="83923"/>
                      <a:pt x="446594" y="75528"/>
                    </a:cubicBezTo>
                    <a:cubicBezTo>
                      <a:pt x="443250" y="70491"/>
                      <a:pt x="439907" y="67132"/>
                      <a:pt x="438235" y="65453"/>
                    </a:cubicBezTo>
                    <a:cubicBezTo>
                      <a:pt x="436563" y="62095"/>
                      <a:pt x="436563" y="60416"/>
                      <a:pt x="436563" y="60416"/>
                    </a:cubicBezTo>
                    <a:cubicBezTo>
                      <a:pt x="436563" y="60416"/>
                      <a:pt x="439907" y="65453"/>
                      <a:pt x="448266" y="73849"/>
                    </a:cubicBezTo>
                    <a:cubicBezTo>
                      <a:pt x="456625" y="82244"/>
                      <a:pt x="468327" y="92319"/>
                      <a:pt x="485045" y="102393"/>
                    </a:cubicBezTo>
                    <a:cubicBezTo>
                      <a:pt x="493404" y="109110"/>
                      <a:pt x="503435" y="114147"/>
                      <a:pt x="513466" y="117505"/>
                    </a:cubicBezTo>
                    <a:cubicBezTo>
                      <a:pt x="523496" y="122543"/>
                      <a:pt x="535199" y="125901"/>
                      <a:pt x="546901" y="129259"/>
                    </a:cubicBezTo>
                    <a:cubicBezTo>
                      <a:pt x="558604" y="132617"/>
                      <a:pt x="570306" y="132617"/>
                      <a:pt x="583681" y="134296"/>
                    </a:cubicBezTo>
                    <a:cubicBezTo>
                      <a:pt x="588696" y="134296"/>
                      <a:pt x="595383" y="134296"/>
                      <a:pt x="602070" y="134296"/>
                    </a:cubicBezTo>
                    <a:cubicBezTo>
                      <a:pt x="612101" y="134296"/>
                      <a:pt x="612101" y="134296"/>
                      <a:pt x="612101" y="134296"/>
                    </a:cubicBezTo>
                    <a:cubicBezTo>
                      <a:pt x="622132" y="134296"/>
                      <a:pt x="622132" y="134296"/>
                      <a:pt x="622132" y="134296"/>
                    </a:cubicBezTo>
                    <a:cubicBezTo>
                      <a:pt x="633834" y="132617"/>
                      <a:pt x="647209" y="130938"/>
                      <a:pt x="658911" y="127580"/>
                    </a:cubicBezTo>
                    <a:cubicBezTo>
                      <a:pt x="672286" y="124222"/>
                      <a:pt x="683988" y="120863"/>
                      <a:pt x="695691" y="117505"/>
                    </a:cubicBezTo>
                    <a:cubicBezTo>
                      <a:pt x="700706" y="115826"/>
                      <a:pt x="707393" y="112468"/>
                      <a:pt x="712409" y="110789"/>
                    </a:cubicBezTo>
                    <a:cubicBezTo>
                      <a:pt x="717424" y="109110"/>
                      <a:pt x="722439" y="107431"/>
                      <a:pt x="727455" y="104072"/>
                    </a:cubicBezTo>
                    <a:cubicBezTo>
                      <a:pt x="734142" y="102393"/>
                      <a:pt x="739157" y="99035"/>
                      <a:pt x="742501" y="97356"/>
                    </a:cubicBezTo>
                    <a:cubicBezTo>
                      <a:pt x="747516" y="95677"/>
                      <a:pt x="752532" y="92319"/>
                      <a:pt x="757547" y="90640"/>
                    </a:cubicBezTo>
                    <a:cubicBezTo>
                      <a:pt x="765906" y="85602"/>
                      <a:pt x="774265" y="82244"/>
                      <a:pt x="780952" y="78886"/>
                    </a:cubicBezTo>
                    <a:cubicBezTo>
                      <a:pt x="787639" y="73849"/>
                      <a:pt x="794327" y="70491"/>
                      <a:pt x="799342" y="67132"/>
                    </a:cubicBezTo>
                    <a:cubicBezTo>
                      <a:pt x="809373" y="62095"/>
                      <a:pt x="814388" y="58737"/>
                      <a:pt x="814388" y="58737"/>
                    </a:cubicBezTo>
                    <a:close/>
                    <a:moveTo>
                      <a:pt x="842963" y="28575"/>
                    </a:moveTo>
                    <a:cubicBezTo>
                      <a:pt x="842963" y="28575"/>
                      <a:pt x="837948" y="33607"/>
                      <a:pt x="829589" y="40316"/>
                    </a:cubicBezTo>
                    <a:cubicBezTo>
                      <a:pt x="824573" y="43671"/>
                      <a:pt x="819558" y="48703"/>
                      <a:pt x="811199" y="52058"/>
                    </a:cubicBezTo>
                    <a:cubicBezTo>
                      <a:pt x="804512" y="57090"/>
                      <a:pt x="797825" y="62122"/>
                      <a:pt x="789466" y="67154"/>
                    </a:cubicBezTo>
                    <a:cubicBezTo>
                      <a:pt x="784450" y="68831"/>
                      <a:pt x="781107" y="72186"/>
                      <a:pt x="776091" y="75541"/>
                    </a:cubicBezTo>
                    <a:cubicBezTo>
                      <a:pt x="771076" y="77218"/>
                      <a:pt x="766061" y="80573"/>
                      <a:pt x="761045" y="82250"/>
                    </a:cubicBezTo>
                    <a:cubicBezTo>
                      <a:pt x="756030" y="85605"/>
                      <a:pt x="751014" y="87282"/>
                      <a:pt x="744327" y="90637"/>
                    </a:cubicBezTo>
                    <a:cubicBezTo>
                      <a:pt x="739312" y="92314"/>
                      <a:pt x="734297" y="95669"/>
                      <a:pt x="727609" y="97347"/>
                    </a:cubicBezTo>
                    <a:cubicBezTo>
                      <a:pt x="715907" y="100701"/>
                      <a:pt x="704204" y="105733"/>
                      <a:pt x="690830" y="109088"/>
                    </a:cubicBezTo>
                    <a:cubicBezTo>
                      <a:pt x="677456" y="112443"/>
                      <a:pt x="665753" y="114120"/>
                      <a:pt x="652379" y="115798"/>
                    </a:cubicBezTo>
                    <a:cubicBezTo>
                      <a:pt x="640676" y="115798"/>
                      <a:pt x="640676" y="115798"/>
                      <a:pt x="640676" y="115798"/>
                    </a:cubicBezTo>
                    <a:cubicBezTo>
                      <a:pt x="630645" y="115798"/>
                      <a:pt x="630645" y="115798"/>
                      <a:pt x="630645" y="115798"/>
                    </a:cubicBezTo>
                    <a:cubicBezTo>
                      <a:pt x="623958" y="117475"/>
                      <a:pt x="617271" y="115798"/>
                      <a:pt x="610584" y="115798"/>
                    </a:cubicBezTo>
                    <a:cubicBezTo>
                      <a:pt x="598881" y="114120"/>
                      <a:pt x="585507" y="112443"/>
                      <a:pt x="573804" y="109088"/>
                    </a:cubicBezTo>
                    <a:cubicBezTo>
                      <a:pt x="567117" y="107411"/>
                      <a:pt x="560430" y="105733"/>
                      <a:pt x="555415" y="102379"/>
                    </a:cubicBezTo>
                    <a:cubicBezTo>
                      <a:pt x="550399" y="100701"/>
                      <a:pt x="543712" y="99024"/>
                      <a:pt x="538697" y="95669"/>
                    </a:cubicBezTo>
                    <a:cubicBezTo>
                      <a:pt x="528666" y="90637"/>
                      <a:pt x="518636" y="85605"/>
                      <a:pt x="510277" y="78896"/>
                    </a:cubicBezTo>
                    <a:cubicBezTo>
                      <a:pt x="495231" y="67154"/>
                      <a:pt x="483528" y="55413"/>
                      <a:pt x="475169" y="47026"/>
                    </a:cubicBezTo>
                    <a:cubicBezTo>
                      <a:pt x="471825" y="41994"/>
                      <a:pt x="470154" y="38639"/>
                      <a:pt x="466810" y="35284"/>
                    </a:cubicBezTo>
                    <a:cubicBezTo>
                      <a:pt x="465138" y="33607"/>
                      <a:pt x="465138" y="31930"/>
                      <a:pt x="465138" y="31930"/>
                    </a:cubicBezTo>
                    <a:cubicBezTo>
                      <a:pt x="465138" y="31930"/>
                      <a:pt x="468482" y="36962"/>
                      <a:pt x="476841" y="45348"/>
                    </a:cubicBezTo>
                    <a:cubicBezTo>
                      <a:pt x="485200" y="53735"/>
                      <a:pt x="498574" y="63799"/>
                      <a:pt x="515292" y="73864"/>
                    </a:cubicBezTo>
                    <a:cubicBezTo>
                      <a:pt x="523651" y="78896"/>
                      <a:pt x="532010" y="83928"/>
                      <a:pt x="542040" y="88960"/>
                    </a:cubicBezTo>
                    <a:cubicBezTo>
                      <a:pt x="552071" y="92314"/>
                      <a:pt x="563774" y="97347"/>
                      <a:pt x="575476" y="99024"/>
                    </a:cubicBezTo>
                    <a:cubicBezTo>
                      <a:pt x="587179" y="102379"/>
                      <a:pt x="598881" y="104056"/>
                      <a:pt x="612256" y="105733"/>
                    </a:cubicBezTo>
                    <a:cubicBezTo>
                      <a:pt x="618943" y="105733"/>
                      <a:pt x="625630" y="105733"/>
                      <a:pt x="630645" y="105733"/>
                    </a:cubicBezTo>
                    <a:cubicBezTo>
                      <a:pt x="640676" y="105733"/>
                      <a:pt x="640676" y="105733"/>
                      <a:pt x="640676" y="105733"/>
                    </a:cubicBezTo>
                    <a:cubicBezTo>
                      <a:pt x="650707" y="104056"/>
                      <a:pt x="650707" y="104056"/>
                      <a:pt x="650707" y="104056"/>
                    </a:cubicBezTo>
                    <a:cubicBezTo>
                      <a:pt x="664081" y="104056"/>
                      <a:pt x="675784" y="100701"/>
                      <a:pt x="689158" y="99024"/>
                    </a:cubicBezTo>
                    <a:cubicBezTo>
                      <a:pt x="700861" y="95669"/>
                      <a:pt x="712563" y="92314"/>
                      <a:pt x="724266" y="87282"/>
                    </a:cubicBezTo>
                    <a:cubicBezTo>
                      <a:pt x="730953" y="85605"/>
                      <a:pt x="735968" y="83928"/>
                      <a:pt x="740984" y="82250"/>
                    </a:cubicBezTo>
                    <a:cubicBezTo>
                      <a:pt x="747671" y="78896"/>
                      <a:pt x="752686" y="77218"/>
                      <a:pt x="757702" y="75541"/>
                    </a:cubicBezTo>
                    <a:cubicBezTo>
                      <a:pt x="762717" y="72186"/>
                      <a:pt x="767732" y="70509"/>
                      <a:pt x="772748" y="68831"/>
                    </a:cubicBezTo>
                    <a:cubicBezTo>
                      <a:pt x="777763" y="65477"/>
                      <a:pt x="781107" y="63799"/>
                      <a:pt x="786122" y="62122"/>
                    </a:cubicBezTo>
                    <a:cubicBezTo>
                      <a:pt x="794481" y="57090"/>
                      <a:pt x="802840" y="52058"/>
                      <a:pt x="809527" y="48703"/>
                    </a:cubicBezTo>
                    <a:cubicBezTo>
                      <a:pt x="816214" y="45348"/>
                      <a:pt x="822901" y="41994"/>
                      <a:pt x="827917" y="38639"/>
                    </a:cubicBezTo>
                    <a:cubicBezTo>
                      <a:pt x="837948" y="31930"/>
                      <a:pt x="842963" y="28575"/>
                      <a:pt x="842963" y="28575"/>
                    </a:cubicBezTo>
                    <a:close/>
                    <a:moveTo>
                      <a:pt x="873125" y="0"/>
                    </a:moveTo>
                    <a:cubicBezTo>
                      <a:pt x="873125" y="0"/>
                      <a:pt x="868090" y="5037"/>
                      <a:pt x="858019" y="11754"/>
                    </a:cubicBezTo>
                    <a:cubicBezTo>
                      <a:pt x="852984" y="15112"/>
                      <a:pt x="847949" y="18470"/>
                      <a:pt x="841235" y="23507"/>
                    </a:cubicBezTo>
                    <a:cubicBezTo>
                      <a:pt x="834521" y="28545"/>
                      <a:pt x="826129" y="33582"/>
                      <a:pt x="817737" y="38619"/>
                    </a:cubicBezTo>
                    <a:cubicBezTo>
                      <a:pt x="814381" y="40298"/>
                      <a:pt x="809345" y="43656"/>
                      <a:pt x="804310" y="45335"/>
                    </a:cubicBezTo>
                    <a:cubicBezTo>
                      <a:pt x="799275" y="48694"/>
                      <a:pt x="794240" y="50373"/>
                      <a:pt x="789204" y="53731"/>
                    </a:cubicBezTo>
                    <a:cubicBezTo>
                      <a:pt x="784169" y="55410"/>
                      <a:pt x="779134" y="58768"/>
                      <a:pt x="774099" y="60447"/>
                    </a:cubicBezTo>
                    <a:cubicBezTo>
                      <a:pt x="767385" y="63806"/>
                      <a:pt x="762350" y="65485"/>
                      <a:pt x="757314" y="67164"/>
                    </a:cubicBezTo>
                    <a:cubicBezTo>
                      <a:pt x="745566" y="72201"/>
                      <a:pt x="732138" y="77238"/>
                      <a:pt x="718711" y="78917"/>
                    </a:cubicBezTo>
                    <a:cubicBezTo>
                      <a:pt x="706962" y="82276"/>
                      <a:pt x="693535" y="85634"/>
                      <a:pt x="680107" y="85634"/>
                    </a:cubicBezTo>
                    <a:cubicBezTo>
                      <a:pt x="670037" y="87313"/>
                      <a:pt x="670037" y="87313"/>
                      <a:pt x="670037" y="87313"/>
                    </a:cubicBezTo>
                    <a:cubicBezTo>
                      <a:pt x="659966" y="87313"/>
                      <a:pt x="659966" y="87313"/>
                      <a:pt x="659966" y="87313"/>
                    </a:cubicBezTo>
                    <a:cubicBezTo>
                      <a:pt x="653253" y="87313"/>
                      <a:pt x="646539" y="87313"/>
                      <a:pt x="639825" y="87313"/>
                    </a:cubicBezTo>
                    <a:cubicBezTo>
                      <a:pt x="626398" y="85634"/>
                      <a:pt x="612971" y="83955"/>
                      <a:pt x="601222" y="80596"/>
                    </a:cubicBezTo>
                    <a:cubicBezTo>
                      <a:pt x="594508" y="78917"/>
                      <a:pt x="589473" y="75559"/>
                      <a:pt x="582759" y="73880"/>
                    </a:cubicBezTo>
                    <a:cubicBezTo>
                      <a:pt x="577724" y="72201"/>
                      <a:pt x="572689" y="68843"/>
                      <a:pt x="567654" y="67164"/>
                    </a:cubicBezTo>
                    <a:cubicBezTo>
                      <a:pt x="555905" y="62126"/>
                      <a:pt x="547513" y="55410"/>
                      <a:pt x="539121" y="50373"/>
                    </a:cubicBezTo>
                    <a:cubicBezTo>
                      <a:pt x="522337" y="38619"/>
                      <a:pt x="510588" y="26865"/>
                      <a:pt x="503874" y="16791"/>
                    </a:cubicBezTo>
                    <a:cubicBezTo>
                      <a:pt x="498839" y="13433"/>
                      <a:pt x="497160" y="8395"/>
                      <a:pt x="495482" y="6716"/>
                    </a:cubicBezTo>
                    <a:cubicBezTo>
                      <a:pt x="493804" y="3358"/>
                      <a:pt x="492125" y="1679"/>
                      <a:pt x="492125" y="1679"/>
                    </a:cubicBezTo>
                    <a:cubicBezTo>
                      <a:pt x="492125" y="1679"/>
                      <a:pt x="497160" y="8395"/>
                      <a:pt x="505553" y="15112"/>
                    </a:cubicBezTo>
                    <a:cubicBezTo>
                      <a:pt x="512266" y="23507"/>
                      <a:pt x="525694" y="35261"/>
                      <a:pt x="542477" y="45335"/>
                    </a:cubicBezTo>
                    <a:cubicBezTo>
                      <a:pt x="550869" y="50373"/>
                      <a:pt x="559262" y="55410"/>
                      <a:pt x="571010" y="58768"/>
                    </a:cubicBezTo>
                    <a:cubicBezTo>
                      <a:pt x="581081" y="63806"/>
                      <a:pt x="591151" y="67164"/>
                      <a:pt x="602900" y="70522"/>
                    </a:cubicBezTo>
                    <a:cubicBezTo>
                      <a:pt x="614649" y="73880"/>
                      <a:pt x="628077" y="75559"/>
                      <a:pt x="639825" y="75559"/>
                    </a:cubicBezTo>
                    <a:cubicBezTo>
                      <a:pt x="646539" y="75559"/>
                      <a:pt x="653253" y="77238"/>
                      <a:pt x="659966" y="77238"/>
                    </a:cubicBezTo>
                    <a:cubicBezTo>
                      <a:pt x="670037" y="75559"/>
                      <a:pt x="670037" y="75559"/>
                      <a:pt x="670037" y="75559"/>
                    </a:cubicBezTo>
                    <a:cubicBezTo>
                      <a:pt x="678429" y="75559"/>
                      <a:pt x="678429" y="75559"/>
                      <a:pt x="678429" y="75559"/>
                    </a:cubicBezTo>
                    <a:cubicBezTo>
                      <a:pt x="691856" y="73880"/>
                      <a:pt x="705284" y="72201"/>
                      <a:pt x="717032" y="68843"/>
                    </a:cubicBezTo>
                    <a:cubicBezTo>
                      <a:pt x="728781" y="65485"/>
                      <a:pt x="742209" y="62126"/>
                      <a:pt x="753958" y="58768"/>
                    </a:cubicBezTo>
                    <a:cubicBezTo>
                      <a:pt x="758993" y="57089"/>
                      <a:pt x="764028" y="55410"/>
                      <a:pt x="770742" y="52052"/>
                    </a:cubicBezTo>
                    <a:cubicBezTo>
                      <a:pt x="775777" y="50373"/>
                      <a:pt x="780812" y="48694"/>
                      <a:pt x="785847" y="45335"/>
                    </a:cubicBezTo>
                    <a:cubicBezTo>
                      <a:pt x="790883" y="43656"/>
                      <a:pt x="795918" y="41977"/>
                      <a:pt x="800953" y="38619"/>
                    </a:cubicBezTo>
                    <a:cubicBezTo>
                      <a:pt x="805988" y="36940"/>
                      <a:pt x="811024" y="35261"/>
                      <a:pt x="814381" y="31903"/>
                    </a:cubicBezTo>
                    <a:cubicBezTo>
                      <a:pt x="824451" y="28545"/>
                      <a:pt x="831165" y="23507"/>
                      <a:pt x="839557" y="20149"/>
                    </a:cubicBezTo>
                    <a:cubicBezTo>
                      <a:pt x="846270" y="16791"/>
                      <a:pt x="851306" y="11754"/>
                      <a:pt x="856341" y="10074"/>
                    </a:cubicBezTo>
                    <a:cubicBezTo>
                      <a:pt x="866411" y="3358"/>
                      <a:pt x="873125" y="0"/>
                      <a:pt x="873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9" name="Arrow: Right 78">
              <a:extLst>
                <a:ext uri="{FF2B5EF4-FFF2-40B4-BE49-F238E27FC236}">
                  <a16:creationId xmlns:a16="http://schemas.microsoft.com/office/drawing/2014/main" id="{6385C865-8765-466C-A102-5FD5EAD0B191}"/>
                </a:ext>
              </a:extLst>
            </p:cNvPr>
            <p:cNvSpPr/>
            <p:nvPr/>
          </p:nvSpPr>
          <p:spPr>
            <a:xfrm>
              <a:off x="5323109" y="5770278"/>
              <a:ext cx="1220406" cy="288945"/>
            </a:xfrm>
            <a:prstGeom prst="rightArrow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D989FA8-C35D-490F-A586-4E12D995DB65}"/>
                </a:ext>
              </a:extLst>
            </p:cNvPr>
            <p:cNvGrpSpPr/>
            <p:nvPr/>
          </p:nvGrpSpPr>
          <p:grpSpPr>
            <a:xfrm>
              <a:off x="6817757" y="5190327"/>
              <a:ext cx="1657736" cy="1624405"/>
              <a:chOff x="6581984" y="4613301"/>
              <a:chExt cx="1657736" cy="1624405"/>
            </a:xfrm>
          </p:grpSpPr>
          <p:sp>
            <p:nvSpPr>
              <p:cNvPr id="30" name="Google Shape;2954;p30">
                <a:extLst>
                  <a:ext uri="{FF2B5EF4-FFF2-40B4-BE49-F238E27FC236}">
                    <a16:creationId xmlns:a16="http://schemas.microsoft.com/office/drawing/2014/main" id="{240FCC62-ED60-4A01-AFFA-712FA07AD992}"/>
                  </a:ext>
                </a:extLst>
              </p:cNvPr>
              <p:cNvSpPr/>
              <p:nvPr/>
            </p:nvSpPr>
            <p:spPr>
              <a:xfrm>
                <a:off x="6581984" y="4613301"/>
                <a:ext cx="1657736" cy="1624405"/>
              </a:xfrm>
              <a:prstGeom prst="ellipse">
                <a:avLst/>
              </a:prstGeom>
              <a:solidFill>
                <a:srgbClr val="FFAE8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Freeform 13">
                <a:extLst>
                  <a:ext uri="{FF2B5EF4-FFF2-40B4-BE49-F238E27FC236}">
                    <a16:creationId xmlns:a16="http://schemas.microsoft.com/office/drawing/2014/main" id="{4E9AAD7D-57F8-4560-AA00-93B6D80755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54535" y="4937192"/>
                <a:ext cx="512634" cy="936933"/>
              </a:xfrm>
              <a:custGeom>
                <a:avLst/>
                <a:gdLst>
                  <a:gd name="T0" fmla="*/ 62 w 62"/>
                  <a:gd name="T1" fmla="*/ 31 h 110"/>
                  <a:gd name="T2" fmla="*/ 31 w 62"/>
                  <a:gd name="T3" fmla="*/ 0 h 110"/>
                  <a:gd name="T4" fmla="*/ 0 w 62"/>
                  <a:gd name="T5" fmla="*/ 31 h 110"/>
                  <a:gd name="T6" fmla="*/ 24 w 62"/>
                  <a:gd name="T7" fmla="*/ 61 h 110"/>
                  <a:gd name="T8" fmla="*/ 24 w 62"/>
                  <a:gd name="T9" fmla="*/ 69 h 110"/>
                  <a:gd name="T10" fmla="*/ 17 w 62"/>
                  <a:gd name="T11" fmla="*/ 77 h 110"/>
                  <a:gd name="T12" fmla="*/ 17 w 62"/>
                  <a:gd name="T13" fmla="*/ 102 h 110"/>
                  <a:gd name="T14" fmla="*/ 26 w 62"/>
                  <a:gd name="T15" fmla="*/ 110 h 110"/>
                  <a:gd name="T16" fmla="*/ 36 w 62"/>
                  <a:gd name="T17" fmla="*/ 110 h 110"/>
                  <a:gd name="T18" fmla="*/ 45 w 62"/>
                  <a:gd name="T19" fmla="*/ 102 h 110"/>
                  <a:gd name="T20" fmla="*/ 45 w 62"/>
                  <a:gd name="T21" fmla="*/ 77 h 110"/>
                  <a:gd name="T22" fmla="*/ 38 w 62"/>
                  <a:gd name="T23" fmla="*/ 69 h 110"/>
                  <a:gd name="T24" fmla="*/ 38 w 62"/>
                  <a:gd name="T25" fmla="*/ 61 h 110"/>
                  <a:gd name="T26" fmla="*/ 62 w 62"/>
                  <a:gd name="T27" fmla="*/ 31 h 110"/>
                  <a:gd name="T28" fmla="*/ 5 w 62"/>
                  <a:gd name="T29" fmla="*/ 31 h 110"/>
                  <a:gd name="T30" fmla="*/ 31 w 62"/>
                  <a:gd name="T31" fmla="*/ 5 h 110"/>
                  <a:gd name="T32" fmla="*/ 57 w 62"/>
                  <a:gd name="T33" fmla="*/ 31 h 110"/>
                  <a:gd name="T34" fmla="*/ 31 w 62"/>
                  <a:gd name="T35" fmla="*/ 57 h 110"/>
                  <a:gd name="T36" fmla="*/ 5 w 62"/>
                  <a:gd name="T37" fmla="*/ 31 h 110"/>
                  <a:gd name="T38" fmla="*/ 22 w 62"/>
                  <a:gd name="T39" fmla="*/ 102 h 110"/>
                  <a:gd name="T40" fmla="*/ 22 w 62"/>
                  <a:gd name="T41" fmla="*/ 77 h 110"/>
                  <a:gd name="T42" fmla="*/ 25 w 62"/>
                  <a:gd name="T43" fmla="*/ 74 h 110"/>
                  <a:gd name="T44" fmla="*/ 25 w 62"/>
                  <a:gd name="T45" fmla="*/ 105 h 110"/>
                  <a:gd name="T46" fmla="*/ 22 w 62"/>
                  <a:gd name="T47" fmla="*/ 102 h 110"/>
                  <a:gd name="T48" fmla="*/ 40 w 62"/>
                  <a:gd name="T49" fmla="*/ 77 h 110"/>
                  <a:gd name="T50" fmla="*/ 40 w 62"/>
                  <a:gd name="T51" fmla="*/ 102 h 110"/>
                  <a:gd name="T52" fmla="*/ 36 w 62"/>
                  <a:gd name="T53" fmla="*/ 105 h 110"/>
                  <a:gd name="T54" fmla="*/ 30 w 62"/>
                  <a:gd name="T55" fmla="*/ 105 h 110"/>
                  <a:gd name="T56" fmla="*/ 30 w 62"/>
                  <a:gd name="T57" fmla="*/ 74 h 110"/>
                  <a:gd name="T58" fmla="*/ 36 w 62"/>
                  <a:gd name="T59" fmla="*/ 74 h 110"/>
                  <a:gd name="T60" fmla="*/ 40 w 62"/>
                  <a:gd name="T61" fmla="*/ 77 h 110"/>
                  <a:gd name="T62" fmla="*/ 33 w 62"/>
                  <a:gd name="T63" fmla="*/ 62 h 110"/>
                  <a:gd name="T64" fmla="*/ 33 w 62"/>
                  <a:gd name="T65" fmla="*/ 69 h 110"/>
                  <a:gd name="T66" fmla="*/ 29 w 62"/>
                  <a:gd name="T67" fmla="*/ 69 h 110"/>
                  <a:gd name="T68" fmla="*/ 29 w 62"/>
                  <a:gd name="T69" fmla="*/ 62 h 110"/>
                  <a:gd name="T70" fmla="*/ 33 w 62"/>
                  <a:gd name="T71" fmla="*/ 6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2" h="110">
                    <a:moveTo>
                      <a:pt x="62" y="31"/>
                    </a:moveTo>
                    <a:cubicBezTo>
                      <a:pt x="62" y="14"/>
                      <a:pt x="48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46"/>
                      <a:pt x="10" y="58"/>
                      <a:pt x="24" y="61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20" y="70"/>
                      <a:pt x="17" y="73"/>
                      <a:pt x="17" y="77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7" y="107"/>
                      <a:pt x="21" y="110"/>
                      <a:pt x="26" y="110"/>
                    </a:cubicBezTo>
                    <a:cubicBezTo>
                      <a:pt x="36" y="110"/>
                      <a:pt x="36" y="110"/>
                      <a:pt x="36" y="110"/>
                    </a:cubicBezTo>
                    <a:cubicBezTo>
                      <a:pt x="41" y="110"/>
                      <a:pt x="45" y="107"/>
                      <a:pt x="45" y="102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45" y="73"/>
                      <a:pt x="42" y="70"/>
                      <a:pt x="38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52" y="58"/>
                      <a:pt x="62" y="46"/>
                      <a:pt x="62" y="31"/>
                    </a:cubicBezTo>
                    <a:close/>
                    <a:moveTo>
                      <a:pt x="5" y="31"/>
                    </a:moveTo>
                    <a:cubicBezTo>
                      <a:pt x="5" y="17"/>
                      <a:pt x="17" y="5"/>
                      <a:pt x="31" y="5"/>
                    </a:cubicBezTo>
                    <a:cubicBezTo>
                      <a:pt x="45" y="5"/>
                      <a:pt x="57" y="17"/>
                      <a:pt x="57" y="31"/>
                    </a:cubicBezTo>
                    <a:cubicBezTo>
                      <a:pt x="57" y="45"/>
                      <a:pt x="45" y="57"/>
                      <a:pt x="31" y="57"/>
                    </a:cubicBezTo>
                    <a:cubicBezTo>
                      <a:pt x="17" y="57"/>
                      <a:pt x="5" y="45"/>
                      <a:pt x="5" y="31"/>
                    </a:cubicBezTo>
                    <a:close/>
                    <a:moveTo>
                      <a:pt x="22" y="102"/>
                    </a:moveTo>
                    <a:cubicBezTo>
                      <a:pt x="22" y="77"/>
                      <a:pt x="22" y="77"/>
                      <a:pt x="22" y="77"/>
                    </a:cubicBezTo>
                    <a:cubicBezTo>
                      <a:pt x="22" y="75"/>
                      <a:pt x="24" y="74"/>
                      <a:pt x="25" y="74"/>
                    </a:cubicBezTo>
                    <a:cubicBezTo>
                      <a:pt x="25" y="105"/>
                      <a:pt x="25" y="105"/>
                      <a:pt x="25" y="105"/>
                    </a:cubicBezTo>
                    <a:cubicBezTo>
                      <a:pt x="24" y="105"/>
                      <a:pt x="22" y="104"/>
                      <a:pt x="22" y="102"/>
                    </a:cubicBezTo>
                    <a:close/>
                    <a:moveTo>
                      <a:pt x="40" y="77"/>
                    </a:move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4"/>
                      <a:pt x="38" y="105"/>
                      <a:pt x="36" y="105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6" y="74"/>
                      <a:pt x="36" y="74"/>
                      <a:pt x="36" y="74"/>
                    </a:cubicBezTo>
                    <a:cubicBezTo>
                      <a:pt x="38" y="74"/>
                      <a:pt x="40" y="75"/>
                      <a:pt x="40" y="77"/>
                    </a:cubicBezTo>
                    <a:close/>
                    <a:moveTo>
                      <a:pt x="33" y="62"/>
                    </a:moveTo>
                    <a:cubicBezTo>
                      <a:pt x="33" y="69"/>
                      <a:pt x="33" y="69"/>
                      <a:pt x="33" y="69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29" y="62"/>
                      <a:pt x="29" y="62"/>
                      <a:pt x="29" y="62"/>
                    </a:cubicBezTo>
                    <a:lnTo>
                      <a:pt x="33" y="6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FB51112-0912-47B4-920A-B1959E4E66A6}"/>
              </a:ext>
            </a:extLst>
          </p:cNvPr>
          <p:cNvGrpSpPr/>
          <p:nvPr/>
        </p:nvGrpSpPr>
        <p:grpSpPr>
          <a:xfrm>
            <a:off x="11377195" y="171608"/>
            <a:ext cx="649550" cy="561028"/>
            <a:chOff x="11337314" y="178904"/>
            <a:chExt cx="649550" cy="561028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D80FB64-946B-4BF1-A480-F2576D06E402}"/>
                </a:ext>
              </a:extLst>
            </p:cNvPr>
            <p:cNvSpPr/>
            <p:nvPr/>
          </p:nvSpPr>
          <p:spPr>
            <a:xfrm>
              <a:off x="11337314" y="178904"/>
              <a:ext cx="606288" cy="5610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accent2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26546ED-814B-4E64-A0BF-D70F07AE9847}"/>
                </a:ext>
              </a:extLst>
            </p:cNvPr>
            <p:cNvSpPr txBox="1"/>
            <p:nvPr/>
          </p:nvSpPr>
          <p:spPr>
            <a:xfrm>
              <a:off x="11365427" y="216712"/>
              <a:ext cx="6214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EAA727"/>
                  </a:solidFill>
                </a:rPr>
                <a:t>15</a:t>
              </a:r>
            </a:p>
          </p:txBody>
        </p:sp>
      </p:grpSp>
      <p:graphicFrame>
        <p:nvGraphicFramePr>
          <p:cNvPr id="87" name="Diagram 86">
            <a:extLst>
              <a:ext uri="{FF2B5EF4-FFF2-40B4-BE49-F238E27FC236}">
                <a16:creationId xmlns:a16="http://schemas.microsoft.com/office/drawing/2014/main" id="{A7CC2895-4008-49E5-AB95-0D47CB6743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0677516"/>
              </p:ext>
            </p:extLst>
          </p:nvPr>
        </p:nvGraphicFramePr>
        <p:xfrm>
          <a:off x="2410652" y="6247752"/>
          <a:ext cx="774826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1777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education icon">
            <a:extLst>
              <a:ext uri="{FF2B5EF4-FFF2-40B4-BE49-F238E27FC236}">
                <a16:creationId xmlns:a16="http://schemas.microsoft.com/office/drawing/2014/main" id="{EA3435A1-BAD3-497A-95DC-2770634AF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31" y="2038978"/>
            <a:ext cx="1929022" cy="192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MEDICARE icon">
            <a:extLst>
              <a:ext uri="{FF2B5EF4-FFF2-40B4-BE49-F238E27FC236}">
                <a16:creationId xmlns:a16="http://schemas.microsoft.com/office/drawing/2014/main" id="{62A3D765-118A-44E6-8C8D-A963150F7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422" y="2118266"/>
            <a:ext cx="1858683" cy="185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median income icon">
            <a:extLst>
              <a:ext uri="{FF2B5EF4-FFF2-40B4-BE49-F238E27FC236}">
                <a16:creationId xmlns:a16="http://schemas.microsoft.com/office/drawing/2014/main" id="{4F386F0C-8169-456C-8480-44FA679A8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374" y="203897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variety of items on a table&#10;&#10;Description automatically generated">
            <a:extLst>
              <a:ext uri="{FF2B5EF4-FFF2-40B4-BE49-F238E27FC236}">
                <a16:creationId xmlns:a16="http://schemas.microsoft.com/office/drawing/2014/main" id="{C7BFFD43-D6BA-4003-905D-E2C828737F8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23" y="124587"/>
            <a:ext cx="11858283" cy="68133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00FFFF-D502-404E-A025-5B54D3FB6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E78F009-145A-4F05-A1CF-AD09142F2231}"/>
              </a:ext>
            </a:extLst>
          </p:cNvPr>
          <p:cNvSpPr/>
          <p:nvPr/>
        </p:nvSpPr>
        <p:spPr>
          <a:xfrm>
            <a:off x="79899" y="93213"/>
            <a:ext cx="11993732" cy="732410"/>
          </a:xfrm>
          <a:prstGeom prst="rect">
            <a:avLst/>
          </a:prstGeom>
          <a:solidFill>
            <a:srgbClr val="EAA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COUNTY-LEVEL FACTORS IMPACTING PRESCRIPTION RATE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21E8C-64DF-4AA0-BE51-B163ED56186A}"/>
              </a:ext>
            </a:extLst>
          </p:cNvPr>
          <p:cNvSpPr txBox="1"/>
          <p:nvPr/>
        </p:nvSpPr>
        <p:spPr>
          <a:xfrm>
            <a:off x="954725" y="4160018"/>
            <a:ext cx="1627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EDUCATION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49B5A8-72BE-49FF-A813-44E166710CDA}"/>
              </a:ext>
            </a:extLst>
          </p:cNvPr>
          <p:cNvSpPr txBox="1"/>
          <p:nvPr/>
        </p:nvSpPr>
        <p:spPr>
          <a:xfrm>
            <a:off x="5378272" y="4008323"/>
            <a:ext cx="1627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INSURANCE COVERAGE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A7A1FD-A1FD-493A-AECC-D3D3EC9CED83}"/>
              </a:ext>
            </a:extLst>
          </p:cNvPr>
          <p:cNvSpPr txBox="1"/>
          <p:nvPr/>
        </p:nvSpPr>
        <p:spPr>
          <a:xfrm>
            <a:off x="9695505" y="4160018"/>
            <a:ext cx="1627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HOUSEHOLD INCOME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861235-15C5-4D5D-A964-14FDDB9B6366}"/>
              </a:ext>
            </a:extLst>
          </p:cNvPr>
          <p:cNvGrpSpPr/>
          <p:nvPr/>
        </p:nvGrpSpPr>
        <p:grpSpPr>
          <a:xfrm>
            <a:off x="11337314" y="178904"/>
            <a:ext cx="649550" cy="561028"/>
            <a:chOff x="11337314" y="178904"/>
            <a:chExt cx="649550" cy="56102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0FA30E5-7AF9-4413-B0DD-7DC06AD0AADF}"/>
                </a:ext>
              </a:extLst>
            </p:cNvPr>
            <p:cNvSpPr/>
            <p:nvPr/>
          </p:nvSpPr>
          <p:spPr>
            <a:xfrm>
              <a:off x="11337314" y="178904"/>
              <a:ext cx="606288" cy="5610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accent2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426C11-45C8-4CB9-91AC-990D81025233}"/>
                </a:ext>
              </a:extLst>
            </p:cNvPr>
            <p:cNvSpPr txBox="1"/>
            <p:nvPr/>
          </p:nvSpPr>
          <p:spPr>
            <a:xfrm>
              <a:off x="11365427" y="216712"/>
              <a:ext cx="6214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EAA727"/>
                  </a:solidFill>
                </a:rPr>
                <a:t>16</a:t>
              </a:r>
            </a:p>
          </p:txBody>
        </p:sp>
      </p:grp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C4C4DAF8-CEBC-416B-93CF-68CC59A9EDAA}"/>
              </a:ext>
            </a:extLst>
          </p:cNvPr>
          <p:cNvGraphicFramePr/>
          <p:nvPr/>
        </p:nvGraphicFramePr>
        <p:xfrm>
          <a:off x="2338151" y="6261833"/>
          <a:ext cx="774826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5" name="Arrow: Down 4">
            <a:extLst>
              <a:ext uri="{FF2B5EF4-FFF2-40B4-BE49-F238E27FC236}">
                <a16:creationId xmlns:a16="http://schemas.microsoft.com/office/drawing/2014/main" id="{BB65C785-1950-4EF6-ACCC-923A13F34600}"/>
              </a:ext>
            </a:extLst>
          </p:cNvPr>
          <p:cNvSpPr/>
          <p:nvPr/>
        </p:nvSpPr>
        <p:spPr>
          <a:xfrm>
            <a:off x="1483567" y="4748711"/>
            <a:ext cx="419878" cy="73241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2FFDDE8-024B-4384-A9F5-8B6B35077777}"/>
              </a:ext>
            </a:extLst>
          </p:cNvPr>
          <p:cNvSpPr/>
          <p:nvPr/>
        </p:nvSpPr>
        <p:spPr>
          <a:xfrm>
            <a:off x="10207714" y="4840814"/>
            <a:ext cx="419878" cy="73241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1167F0DF-19DB-4897-BCDC-528B0E46D379}"/>
              </a:ext>
            </a:extLst>
          </p:cNvPr>
          <p:cNvSpPr/>
          <p:nvPr/>
        </p:nvSpPr>
        <p:spPr>
          <a:xfrm rot="10800000">
            <a:off x="5792406" y="4748711"/>
            <a:ext cx="419878" cy="73241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25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ariety of items on a table&#10;&#10;Description automatically generated">
            <a:extLst>
              <a:ext uri="{FF2B5EF4-FFF2-40B4-BE49-F238E27FC236}">
                <a16:creationId xmlns:a16="http://schemas.microsoft.com/office/drawing/2014/main" id="{C7BFFD43-D6BA-4003-905D-E2C828737F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23" y="611440"/>
            <a:ext cx="11858283" cy="6813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163583-CCEB-4431-A945-09D23C688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893" y="1366591"/>
            <a:ext cx="5604113" cy="32363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ACCF48-C92E-4320-9944-3A174EF0A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23" y="1331484"/>
            <a:ext cx="6008897" cy="34940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00FFFF-D502-404E-A025-5B54D3FB6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E78F009-145A-4F05-A1CF-AD09142F2231}"/>
              </a:ext>
            </a:extLst>
          </p:cNvPr>
          <p:cNvSpPr/>
          <p:nvPr/>
        </p:nvSpPr>
        <p:spPr>
          <a:xfrm>
            <a:off x="79899" y="93213"/>
            <a:ext cx="11993732" cy="732410"/>
          </a:xfrm>
          <a:prstGeom prst="rect">
            <a:avLst/>
          </a:prstGeom>
          <a:solidFill>
            <a:srgbClr val="EAA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COUNTY-LEVEL FACTORS IMPACTING PRESCRIPTION RATE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302470-931B-4737-A70C-3BCD44C35B18}"/>
              </a:ext>
            </a:extLst>
          </p:cNvPr>
          <p:cNvSpPr txBox="1"/>
          <p:nvPr/>
        </p:nvSpPr>
        <p:spPr>
          <a:xfrm>
            <a:off x="1396222" y="1380675"/>
            <a:ext cx="343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OPIOID PRESCRIPTION 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984A74-FCB5-4256-961C-FE8285872091}"/>
              </a:ext>
            </a:extLst>
          </p:cNvPr>
          <p:cNvSpPr txBox="1"/>
          <p:nvPr/>
        </p:nvSpPr>
        <p:spPr>
          <a:xfrm>
            <a:off x="4105479" y="895047"/>
            <a:ext cx="4213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PENNSYLVANIA COUNTIES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68249B-407A-484A-B4B0-166E4E0E040F}"/>
              </a:ext>
            </a:extLst>
          </p:cNvPr>
          <p:cNvSpPr txBox="1"/>
          <p:nvPr/>
        </p:nvSpPr>
        <p:spPr>
          <a:xfrm>
            <a:off x="8319089" y="1332311"/>
            <a:ext cx="198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MEDIAN INCOME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C3F4052-92F1-4FC5-867F-02A6C5EAD320}"/>
              </a:ext>
            </a:extLst>
          </p:cNvPr>
          <p:cNvSpPr/>
          <p:nvPr/>
        </p:nvSpPr>
        <p:spPr>
          <a:xfrm>
            <a:off x="692714" y="4144169"/>
            <a:ext cx="874206" cy="810551"/>
          </a:xfrm>
          <a:prstGeom prst="ellipse">
            <a:avLst/>
          </a:prstGeom>
          <a:noFill/>
          <a:ln w="635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ACBEE2-5E07-4DC1-9F5D-0480E0C0E108}"/>
              </a:ext>
            </a:extLst>
          </p:cNvPr>
          <p:cNvSpPr/>
          <p:nvPr/>
        </p:nvSpPr>
        <p:spPr>
          <a:xfrm>
            <a:off x="6812337" y="3908120"/>
            <a:ext cx="876068" cy="839008"/>
          </a:xfrm>
          <a:prstGeom prst="ellipse">
            <a:avLst/>
          </a:prstGeom>
          <a:noFill/>
          <a:ln w="635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2E4673-FB70-46CF-8248-C7F83B90F53D}"/>
              </a:ext>
            </a:extLst>
          </p:cNvPr>
          <p:cNvGrpSpPr/>
          <p:nvPr/>
        </p:nvGrpSpPr>
        <p:grpSpPr>
          <a:xfrm>
            <a:off x="11337314" y="178904"/>
            <a:ext cx="649550" cy="561028"/>
            <a:chOff x="11337314" y="178904"/>
            <a:chExt cx="649550" cy="56102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345A33B-F08A-43B6-AD75-3B6F014D9FAF}"/>
                </a:ext>
              </a:extLst>
            </p:cNvPr>
            <p:cNvSpPr/>
            <p:nvPr/>
          </p:nvSpPr>
          <p:spPr>
            <a:xfrm>
              <a:off x="11337314" y="178904"/>
              <a:ext cx="606288" cy="5610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accent2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535464-0A59-425A-89F5-FDDB75F2C9F3}"/>
                </a:ext>
              </a:extLst>
            </p:cNvPr>
            <p:cNvSpPr txBox="1"/>
            <p:nvPr/>
          </p:nvSpPr>
          <p:spPr>
            <a:xfrm>
              <a:off x="11365427" y="216712"/>
              <a:ext cx="6214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EAA727"/>
                  </a:solidFill>
                </a:rPr>
                <a:t>17</a:t>
              </a:r>
            </a:p>
          </p:txBody>
        </p:sp>
      </p:grp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785D5896-43FE-4A6E-BD9B-E979B38E2225}"/>
              </a:ext>
            </a:extLst>
          </p:cNvPr>
          <p:cNvGraphicFramePr/>
          <p:nvPr/>
        </p:nvGraphicFramePr>
        <p:xfrm>
          <a:off x="2338151" y="6261833"/>
          <a:ext cx="774826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AE4A91CE-171F-47F9-8CBA-3CE8896BFD28}"/>
              </a:ext>
            </a:extLst>
          </p:cNvPr>
          <p:cNvGrpSpPr/>
          <p:nvPr/>
        </p:nvGrpSpPr>
        <p:grpSpPr>
          <a:xfrm>
            <a:off x="4881705" y="4979213"/>
            <a:ext cx="2914495" cy="614684"/>
            <a:chOff x="3151573" y="5543196"/>
            <a:chExt cx="2914495" cy="61468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EE8870E-9A4C-4172-BD20-249F8B094C55}"/>
                </a:ext>
              </a:extLst>
            </p:cNvPr>
            <p:cNvSpPr/>
            <p:nvPr/>
          </p:nvSpPr>
          <p:spPr>
            <a:xfrm>
              <a:off x="3151573" y="5912528"/>
              <a:ext cx="692458" cy="240616"/>
            </a:xfrm>
            <a:prstGeom prst="rect">
              <a:avLst/>
            </a:prstGeom>
            <a:solidFill>
              <a:srgbClr val="FBC7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70CE2C-B964-4E70-BD34-2BD52892A108}"/>
                </a:ext>
              </a:extLst>
            </p:cNvPr>
            <p:cNvSpPr/>
            <p:nvPr/>
          </p:nvSpPr>
          <p:spPr>
            <a:xfrm>
              <a:off x="3844031" y="5912528"/>
              <a:ext cx="710214" cy="235880"/>
            </a:xfrm>
            <a:prstGeom prst="rect">
              <a:avLst/>
            </a:prstGeom>
            <a:solidFill>
              <a:srgbClr val="F7B6A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C24591F-F1D0-4A1A-820D-F6B1DCDE80EF}"/>
                </a:ext>
              </a:extLst>
            </p:cNvPr>
            <p:cNvSpPr/>
            <p:nvPr/>
          </p:nvSpPr>
          <p:spPr>
            <a:xfrm>
              <a:off x="4536489" y="5912528"/>
              <a:ext cx="692458" cy="240616"/>
            </a:xfrm>
            <a:prstGeom prst="rect">
              <a:avLst/>
            </a:prstGeom>
            <a:solidFill>
              <a:srgbClr val="ED7D6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8096C1-399E-4265-BA47-F984ED894EB1}"/>
                </a:ext>
              </a:extLst>
            </p:cNvPr>
            <p:cNvSpPr/>
            <p:nvPr/>
          </p:nvSpPr>
          <p:spPr>
            <a:xfrm>
              <a:off x="5225988" y="5917264"/>
              <a:ext cx="692458" cy="240616"/>
            </a:xfrm>
            <a:prstGeom prst="rect">
              <a:avLst/>
            </a:prstGeom>
            <a:solidFill>
              <a:srgbClr val="CB4B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466C3B7-8BCC-445D-8DD4-9293A342CE34}"/>
                </a:ext>
              </a:extLst>
            </p:cNvPr>
            <p:cNvSpPr txBox="1"/>
            <p:nvPr/>
          </p:nvSpPr>
          <p:spPr>
            <a:xfrm>
              <a:off x="3172288" y="5589057"/>
              <a:ext cx="577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Low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3D463D-AC1F-4D57-8C5D-A1FE1919B12B}"/>
                </a:ext>
              </a:extLst>
            </p:cNvPr>
            <p:cNvSpPr txBox="1"/>
            <p:nvPr/>
          </p:nvSpPr>
          <p:spPr>
            <a:xfrm>
              <a:off x="5329939" y="5543196"/>
              <a:ext cx="736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CB66184-9093-4589-AD21-B027FF4E6B08}"/>
              </a:ext>
            </a:extLst>
          </p:cNvPr>
          <p:cNvSpPr txBox="1"/>
          <p:nvPr/>
        </p:nvSpPr>
        <p:spPr>
          <a:xfrm>
            <a:off x="2143159" y="5893009"/>
            <a:ext cx="8389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Counties with </a:t>
            </a:r>
            <a:r>
              <a:rPr lang="en-US" sz="2000" b="1" dirty="0"/>
              <a:t>lower</a:t>
            </a:r>
            <a:r>
              <a:rPr lang="en-US" sz="2000" dirty="0"/>
              <a:t> median income have </a:t>
            </a:r>
            <a:r>
              <a:rPr lang="en-US" sz="2000" b="1" dirty="0">
                <a:solidFill>
                  <a:srgbClr val="FF0000"/>
                </a:solidFill>
              </a:rPr>
              <a:t>higher</a:t>
            </a:r>
            <a:r>
              <a:rPr lang="en-US" sz="2000" b="1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prescription rate</a:t>
            </a:r>
          </a:p>
        </p:txBody>
      </p:sp>
    </p:spTree>
    <p:extLst>
      <p:ext uri="{BB962C8B-B14F-4D97-AF65-F5344CB8AC3E}">
        <p14:creationId xmlns:p14="http://schemas.microsoft.com/office/powerpoint/2010/main" val="266642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drug prescription">
            <a:extLst>
              <a:ext uri="{FF2B5EF4-FFF2-40B4-BE49-F238E27FC236}">
                <a16:creationId xmlns:a16="http://schemas.microsoft.com/office/drawing/2014/main" id="{02CC34F0-F323-40D4-B0DE-6BE9359CB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BEEA97-AB46-486A-A823-110F13CF2051}"/>
              </a:ext>
            </a:extLst>
          </p:cNvPr>
          <p:cNvSpPr/>
          <p:nvPr/>
        </p:nvSpPr>
        <p:spPr>
          <a:xfrm>
            <a:off x="99134" y="2472987"/>
            <a:ext cx="11993732" cy="2199496"/>
          </a:xfrm>
          <a:prstGeom prst="rect">
            <a:avLst/>
          </a:prstGeom>
          <a:solidFill>
            <a:schemeClr val="tx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PROVIDER LEVEL ANALYSIS</a:t>
            </a:r>
          </a:p>
        </p:txBody>
      </p:sp>
    </p:spTree>
    <p:extLst>
      <p:ext uri="{BB962C8B-B14F-4D97-AF65-F5344CB8AC3E}">
        <p14:creationId xmlns:p14="http://schemas.microsoft.com/office/powerpoint/2010/main" val="2503244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02" descr="A picture containing bottle, indoor&#10;&#10;Description automatically generated">
            <a:extLst>
              <a:ext uri="{FF2B5EF4-FFF2-40B4-BE49-F238E27FC236}">
                <a16:creationId xmlns:a16="http://schemas.microsoft.com/office/drawing/2014/main" id="{AA6DD91F-01FE-4B66-92DA-7AEF24CBFA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D62E114-F279-4D98-B6A0-85BD7B845924}"/>
              </a:ext>
            </a:extLst>
          </p:cNvPr>
          <p:cNvSpPr/>
          <p:nvPr/>
        </p:nvSpPr>
        <p:spPr>
          <a:xfrm>
            <a:off x="11337314" y="178904"/>
            <a:ext cx="606288" cy="5610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11A3BC-1334-4EF0-B3CA-3CA630D972F2}"/>
              </a:ext>
            </a:extLst>
          </p:cNvPr>
          <p:cNvSpPr/>
          <p:nvPr/>
        </p:nvSpPr>
        <p:spPr>
          <a:xfrm>
            <a:off x="79899" y="1095271"/>
            <a:ext cx="11993732" cy="43023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Nirmala UI Semilight" panose="020B0402040204020203" pitchFamily="34" charset="0"/>
              <a:ea typeface="PT Sans" panose="020B0503020203020204" pitchFamily="34" charset="0"/>
              <a:cs typeface="Nirmala UI Semilight" panose="020B0402040204020203" pitchFamily="34" charset="0"/>
            </a:endParaRPr>
          </a:p>
        </p:txBody>
      </p:sp>
      <p:pic>
        <p:nvPicPr>
          <p:cNvPr id="1032" name="Picture 8" descr="Trishla Mishra">
            <a:extLst>
              <a:ext uri="{FF2B5EF4-FFF2-40B4-BE49-F238E27FC236}">
                <a16:creationId xmlns:a16="http://schemas.microsoft.com/office/drawing/2014/main" id="{6344966A-D536-48D7-9091-346A3348F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693" y="1374111"/>
            <a:ext cx="2188866" cy="328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atyush Dash">
            <a:extLst>
              <a:ext uri="{FF2B5EF4-FFF2-40B4-BE49-F238E27FC236}">
                <a16:creationId xmlns:a16="http://schemas.microsoft.com/office/drawing/2014/main" id="{5E0B61F7-7871-4425-97B7-1530B2C9F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59" y="1374110"/>
            <a:ext cx="2188866" cy="328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ai Teja Sagi">
            <a:extLst>
              <a:ext uri="{FF2B5EF4-FFF2-40B4-BE49-F238E27FC236}">
                <a16:creationId xmlns:a16="http://schemas.microsoft.com/office/drawing/2014/main" id="{04470BB2-23F0-402C-A1C8-7D3FC9CA1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779" y="1374110"/>
            <a:ext cx="2188866" cy="328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riyabrata Thatoi">
            <a:extLst>
              <a:ext uri="{FF2B5EF4-FFF2-40B4-BE49-F238E27FC236}">
                <a16:creationId xmlns:a16="http://schemas.microsoft.com/office/drawing/2014/main" id="{7B100EE3-0CE6-44FD-B084-826540734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013" y="1374110"/>
            <a:ext cx="2188866" cy="328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5010F1-6C54-466A-8291-2D254405458A}"/>
              </a:ext>
            </a:extLst>
          </p:cNvPr>
          <p:cNvSpPr txBox="1"/>
          <p:nvPr/>
        </p:nvSpPr>
        <p:spPr>
          <a:xfrm>
            <a:off x="476459" y="4935984"/>
            <a:ext cx="218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Pratyush</a:t>
            </a:r>
            <a:r>
              <a:rPr lang="en-US" sz="2400" b="1" dirty="0">
                <a:solidFill>
                  <a:schemeClr val="bg1"/>
                </a:solidFill>
              </a:rPr>
              <a:t> Dash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173B10-2BBE-4DAA-9393-70291685A594}"/>
              </a:ext>
            </a:extLst>
          </p:cNvPr>
          <p:cNvSpPr txBox="1"/>
          <p:nvPr/>
        </p:nvSpPr>
        <p:spPr>
          <a:xfrm>
            <a:off x="3446584" y="4935984"/>
            <a:ext cx="218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Trishla Mishra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DD466E-6BA1-447A-9DF8-EBB5DF117B10}"/>
              </a:ext>
            </a:extLst>
          </p:cNvPr>
          <p:cNvSpPr txBox="1"/>
          <p:nvPr/>
        </p:nvSpPr>
        <p:spPr>
          <a:xfrm>
            <a:off x="6534779" y="4935984"/>
            <a:ext cx="218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Sai </a:t>
            </a:r>
            <a:r>
              <a:rPr lang="en-US" sz="2400" b="1" dirty="0" err="1">
                <a:solidFill>
                  <a:schemeClr val="bg1"/>
                </a:solidFill>
              </a:rPr>
              <a:t>Teja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Sagi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0F91E3-95BC-4B42-9830-6C66B9C6A18B}"/>
              </a:ext>
            </a:extLst>
          </p:cNvPr>
          <p:cNvSpPr txBox="1"/>
          <p:nvPr/>
        </p:nvSpPr>
        <p:spPr>
          <a:xfrm>
            <a:off x="9481135" y="4935983"/>
            <a:ext cx="242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Priyabrata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Thatoi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010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variety of items on a table&#10;&#10;Description automatically generated">
            <a:extLst>
              <a:ext uri="{FF2B5EF4-FFF2-40B4-BE49-F238E27FC236}">
                <a16:creationId xmlns:a16="http://schemas.microsoft.com/office/drawing/2014/main" id="{4F8C240E-039C-4C53-9110-A729C43DCF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1" y="136712"/>
            <a:ext cx="11858283" cy="68133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00FFFF-D502-404E-A025-5B54D3FB6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E78F009-145A-4F05-A1CF-AD09142F2231}"/>
              </a:ext>
            </a:extLst>
          </p:cNvPr>
          <p:cNvSpPr/>
          <p:nvPr/>
        </p:nvSpPr>
        <p:spPr>
          <a:xfrm>
            <a:off x="79899" y="93213"/>
            <a:ext cx="11993732" cy="732410"/>
          </a:xfrm>
          <a:prstGeom prst="rect">
            <a:avLst/>
          </a:prstGeom>
          <a:solidFill>
            <a:srgbClr val="EAA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ANALYZING OVER-PRESCRIBERS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B0383-D49A-439F-87D1-01B9B0F3887D}"/>
              </a:ext>
            </a:extLst>
          </p:cNvPr>
          <p:cNvSpPr/>
          <p:nvPr/>
        </p:nvSpPr>
        <p:spPr>
          <a:xfrm>
            <a:off x="3837762" y="5487909"/>
            <a:ext cx="3915209" cy="49695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FINAL DATASET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DB574A6-49DA-4CDF-BD6D-9D7C1C7A85C2}"/>
              </a:ext>
            </a:extLst>
          </p:cNvPr>
          <p:cNvGrpSpPr/>
          <p:nvPr/>
        </p:nvGrpSpPr>
        <p:grpSpPr>
          <a:xfrm>
            <a:off x="11337314" y="178904"/>
            <a:ext cx="649550" cy="561028"/>
            <a:chOff x="11337314" y="178904"/>
            <a:chExt cx="649550" cy="56102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DBF6C0B-AFAD-4266-8A79-B1B4C8901428}"/>
                </a:ext>
              </a:extLst>
            </p:cNvPr>
            <p:cNvSpPr/>
            <p:nvPr/>
          </p:nvSpPr>
          <p:spPr>
            <a:xfrm>
              <a:off x="11337314" y="178904"/>
              <a:ext cx="606288" cy="5610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accent2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F4ED1FD-E584-4C31-920A-1A345A11094E}"/>
                </a:ext>
              </a:extLst>
            </p:cNvPr>
            <p:cNvSpPr txBox="1"/>
            <p:nvPr/>
          </p:nvSpPr>
          <p:spPr>
            <a:xfrm>
              <a:off x="11365427" y="216712"/>
              <a:ext cx="6214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EAA727"/>
                  </a:solidFill>
                </a:rPr>
                <a:t>19</a:t>
              </a:r>
            </a:p>
          </p:txBody>
        </p:sp>
      </p:grp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276E9874-8F94-409B-B954-33913EEA6392}"/>
              </a:ext>
            </a:extLst>
          </p:cNvPr>
          <p:cNvGraphicFramePr/>
          <p:nvPr/>
        </p:nvGraphicFramePr>
        <p:xfrm>
          <a:off x="2338151" y="6261833"/>
          <a:ext cx="774826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EADA16C4-BE3D-40CB-931C-4DB5A20CAB50}"/>
              </a:ext>
            </a:extLst>
          </p:cNvPr>
          <p:cNvGrpSpPr/>
          <p:nvPr/>
        </p:nvGrpSpPr>
        <p:grpSpPr>
          <a:xfrm>
            <a:off x="2419822" y="1045517"/>
            <a:ext cx="7111397" cy="4401912"/>
            <a:chOff x="1967948" y="995031"/>
            <a:chExt cx="8747631" cy="49955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C7F8283-6217-4B8A-A909-021082B44D62}"/>
                </a:ext>
              </a:extLst>
            </p:cNvPr>
            <p:cNvSpPr/>
            <p:nvPr/>
          </p:nvSpPr>
          <p:spPr>
            <a:xfrm>
              <a:off x="5332156" y="995031"/>
              <a:ext cx="1311966" cy="1171756"/>
            </a:xfrm>
            <a:prstGeom prst="ellipse">
              <a:avLst/>
            </a:prstGeom>
            <a:solidFill>
              <a:srgbClr val="C00000">
                <a:alpha val="32000"/>
              </a:srgb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C61C554-0FB3-4981-A546-449C77648E8C}"/>
                </a:ext>
              </a:extLst>
            </p:cNvPr>
            <p:cNvSpPr/>
            <p:nvPr/>
          </p:nvSpPr>
          <p:spPr>
            <a:xfrm>
              <a:off x="1967948" y="1365601"/>
              <a:ext cx="1789317" cy="1771047"/>
            </a:xfrm>
            <a:prstGeom prst="ellipse">
              <a:avLst/>
            </a:prstGeom>
            <a:solidFill>
              <a:srgbClr val="C00000">
                <a:alpha val="32000"/>
              </a:srgb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5A58A7-7A16-4304-9BA1-4F60537117BE}"/>
                </a:ext>
              </a:extLst>
            </p:cNvPr>
            <p:cNvSpPr/>
            <p:nvPr/>
          </p:nvSpPr>
          <p:spPr>
            <a:xfrm>
              <a:off x="8562100" y="1385536"/>
              <a:ext cx="2153479" cy="1884318"/>
            </a:xfrm>
            <a:prstGeom prst="ellipse">
              <a:avLst/>
            </a:prstGeom>
            <a:solidFill>
              <a:srgbClr val="C00000">
                <a:alpha val="32000"/>
              </a:srgb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7" name="Google Shape;3171;p30">
              <a:extLst>
                <a:ext uri="{FF2B5EF4-FFF2-40B4-BE49-F238E27FC236}">
                  <a16:creationId xmlns:a16="http://schemas.microsoft.com/office/drawing/2014/main" id="{17150AA1-82CC-4FF0-BBC2-FC2342F7B11F}"/>
                </a:ext>
              </a:extLst>
            </p:cNvPr>
            <p:cNvSpPr/>
            <p:nvPr/>
          </p:nvSpPr>
          <p:spPr>
            <a:xfrm rot="17554327">
              <a:off x="4361695" y="1822686"/>
              <a:ext cx="700522" cy="2031869"/>
            </a:xfrm>
            <a:custGeom>
              <a:avLst/>
              <a:gdLst/>
              <a:ahLst/>
              <a:cxnLst/>
              <a:rect l="l" t="t" r="r" b="b"/>
              <a:pathLst>
                <a:path w="159" h="224" extrusionOk="0">
                  <a:moveTo>
                    <a:pt x="13" y="140"/>
                  </a:moveTo>
                  <a:cubicBezTo>
                    <a:pt x="10" y="137"/>
                    <a:pt x="5" y="137"/>
                    <a:pt x="3" y="140"/>
                  </a:cubicBezTo>
                  <a:cubicBezTo>
                    <a:pt x="0" y="143"/>
                    <a:pt x="0" y="147"/>
                    <a:pt x="3" y="150"/>
                  </a:cubicBezTo>
                  <a:cubicBezTo>
                    <a:pt x="75" y="222"/>
                    <a:pt x="75" y="222"/>
                    <a:pt x="75" y="222"/>
                  </a:cubicBezTo>
                  <a:cubicBezTo>
                    <a:pt x="75" y="222"/>
                    <a:pt x="75" y="223"/>
                    <a:pt x="76" y="223"/>
                  </a:cubicBezTo>
                  <a:cubicBezTo>
                    <a:pt x="76" y="223"/>
                    <a:pt x="76" y="223"/>
                    <a:pt x="76" y="223"/>
                  </a:cubicBezTo>
                  <a:cubicBezTo>
                    <a:pt x="76" y="223"/>
                    <a:pt x="77" y="223"/>
                    <a:pt x="77" y="223"/>
                  </a:cubicBezTo>
                  <a:cubicBezTo>
                    <a:pt x="77" y="224"/>
                    <a:pt x="77" y="224"/>
                    <a:pt x="78" y="224"/>
                  </a:cubicBezTo>
                  <a:cubicBezTo>
                    <a:pt x="78" y="224"/>
                    <a:pt x="78" y="224"/>
                    <a:pt x="78" y="224"/>
                  </a:cubicBezTo>
                  <a:cubicBezTo>
                    <a:pt x="79" y="224"/>
                    <a:pt x="79" y="224"/>
                    <a:pt x="80" y="224"/>
                  </a:cubicBezTo>
                  <a:cubicBezTo>
                    <a:pt x="80" y="224"/>
                    <a:pt x="80" y="224"/>
                    <a:pt x="81" y="224"/>
                  </a:cubicBezTo>
                  <a:cubicBezTo>
                    <a:pt x="81" y="224"/>
                    <a:pt x="81" y="224"/>
                    <a:pt x="82" y="224"/>
                  </a:cubicBezTo>
                  <a:cubicBezTo>
                    <a:pt x="82" y="224"/>
                    <a:pt x="82" y="224"/>
                    <a:pt x="82" y="223"/>
                  </a:cubicBezTo>
                  <a:cubicBezTo>
                    <a:pt x="82" y="223"/>
                    <a:pt x="83" y="223"/>
                    <a:pt x="83" y="223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4" y="223"/>
                    <a:pt x="84" y="222"/>
                    <a:pt x="85" y="222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9" y="147"/>
                    <a:pt x="159" y="143"/>
                    <a:pt x="156" y="140"/>
                  </a:cubicBezTo>
                  <a:cubicBezTo>
                    <a:pt x="154" y="137"/>
                    <a:pt x="149" y="137"/>
                    <a:pt x="146" y="140"/>
                  </a:cubicBezTo>
                  <a:cubicBezTo>
                    <a:pt x="87" y="200"/>
                    <a:pt x="87" y="200"/>
                    <a:pt x="87" y="200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3"/>
                    <a:pt x="83" y="0"/>
                    <a:pt x="80" y="0"/>
                  </a:cubicBezTo>
                  <a:cubicBezTo>
                    <a:pt x="76" y="0"/>
                    <a:pt x="73" y="3"/>
                    <a:pt x="73" y="7"/>
                  </a:cubicBezTo>
                  <a:cubicBezTo>
                    <a:pt x="73" y="200"/>
                    <a:pt x="73" y="200"/>
                    <a:pt x="73" y="200"/>
                  </a:cubicBezTo>
                  <a:lnTo>
                    <a:pt x="13" y="140"/>
                  </a:lnTo>
                  <a:close/>
                </a:path>
              </a:pathLst>
            </a:custGeom>
            <a:solidFill>
              <a:srgbClr val="CB661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171;p30">
              <a:extLst>
                <a:ext uri="{FF2B5EF4-FFF2-40B4-BE49-F238E27FC236}">
                  <a16:creationId xmlns:a16="http://schemas.microsoft.com/office/drawing/2014/main" id="{1DEC74E6-17FD-497E-B3B8-322BB5CE6099}"/>
                </a:ext>
              </a:extLst>
            </p:cNvPr>
            <p:cNvSpPr/>
            <p:nvPr/>
          </p:nvSpPr>
          <p:spPr>
            <a:xfrm rot="4033191">
              <a:off x="7134298" y="1765158"/>
              <a:ext cx="700522" cy="2030929"/>
            </a:xfrm>
            <a:custGeom>
              <a:avLst/>
              <a:gdLst/>
              <a:ahLst/>
              <a:cxnLst/>
              <a:rect l="l" t="t" r="r" b="b"/>
              <a:pathLst>
                <a:path w="159" h="224" extrusionOk="0">
                  <a:moveTo>
                    <a:pt x="13" y="140"/>
                  </a:moveTo>
                  <a:cubicBezTo>
                    <a:pt x="10" y="137"/>
                    <a:pt x="5" y="137"/>
                    <a:pt x="3" y="140"/>
                  </a:cubicBezTo>
                  <a:cubicBezTo>
                    <a:pt x="0" y="143"/>
                    <a:pt x="0" y="147"/>
                    <a:pt x="3" y="150"/>
                  </a:cubicBezTo>
                  <a:cubicBezTo>
                    <a:pt x="75" y="222"/>
                    <a:pt x="75" y="222"/>
                    <a:pt x="75" y="222"/>
                  </a:cubicBezTo>
                  <a:cubicBezTo>
                    <a:pt x="75" y="222"/>
                    <a:pt x="75" y="223"/>
                    <a:pt x="76" y="223"/>
                  </a:cubicBezTo>
                  <a:cubicBezTo>
                    <a:pt x="76" y="223"/>
                    <a:pt x="76" y="223"/>
                    <a:pt x="76" y="223"/>
                  </a:cubicBezTo>
                  <a:cubicBezTo>
                    <a:pt x="76" y="223"/>
                    <a:pt x="77" y="223"/>
                    <a:pt x="77" y="223"/>
                  </a:cubicBezTo>
                  <a:cubicBezTo>
                    <a:pt x="77" y="224"/>
                    <a:pt x="77" y="224"/>
                    <a:pt x="78" y="224"/>
                  </a:cubicBezTo>
                  <a:cubicBezTo>
                    <a:pt x="78" y="224"/>
                    <a:pt x="78" y="224"/>
                    <a:pt x="78" y="224"/>
                  </a:cubicBezTo>
                  <a:cubicBezTo>
                    <a:pt x="79" y="224"/>
                    <a:pt x="79" y="224"/>
                    <a:pt x="80" y="224"/>
                  </a:cubicBezTo>
                  <a:cubicBezTo>
                    <a:pt x="80" y="224"/>
                    <a:pt x="80" y="224"/>
                    <a:pt x="81" y="224"/>
                  </a:cubicBezTo>
                  <a:cubicBezTo>
                    <a:pt x="81" y="224"/>
                    <a:pt x="81" y="224"/>
                    <a:pt x="82" y="224"/>
                  </a:cubicBezTo>
                  <a:cubicBezTo>
                    <a:pt x="82" y="224"/>
                    <a:pt x="82" y="224"/>
                    <a:pt x="82" y="223"/>
                  </a:cubicBezTo>
                  <a:cubicBezTo>
                    <a:pt x="82" y="223"/>
                    <a:pt x="83" y="223"/>
                    <a:pt x="83" y="223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4" y="223"/>
                    <a:pt x="84" y="222"/>
                    <a:pt x="85" y="222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9" y="147"/>
                    <a:pt x="159" y="143"/>
                    <a:pt x="156" y="140"/>
                  </a:cubicBezTo>
                  <a:cubicBezTo>
                    <a:pt x="154" y="137"/>
                    <a:pt x="149" y="137"/>
                    <a:pt x="146" y="140"/>
                  </a:cubicBezTo>
                  <a:cubicBezTo>
                    <a:pt x="87" y="200"/>
                    <a:pt x="87" y="200"/>
                    <a:pt x="87" y="200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3"/>
                    <a:pt x="83" y="0"/>
                    <a:pt x="80" y="0"/>
                  </a:cubicBezTo>
                  <a:cubicBezTo>
                    <a:pt x="76" y="0"/>
                    <a:pt x="73" y="3"/>
                    <a:pt x="73" y="7"/>
                  </a:cubicBezTo>
                  <a:cubicBezTo>
                    <a:pt x="73" y="200"/>
                    <a:pt x="73" y="200"/>
                    <a:pt x="73" y="200"/>
                  </a:cubicBezTo>
                  <a:lnTo>
                    <a:pt x="13" y="140"/>
                  </a:lnTo>
                  <a:close/>
                </a:path>
              </a:pathLst>
            </a:custGeom>
            <a:solidFill>
              <a:srgbClr val="CB661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948;p30">
              <a:extLst>
                <a:ext uri="{FF2B5EF4-FFF2-40B4-BE49-F238E27FC236}">
                  <a16:creationId xmlns:a16="http://schemas.microsoft.com/office/drawing/2014/main" id="{3DDEB150-AB44-4ED9-9B10-7836C057050D}"/>
                </a:ext>
              </a:extLst>
            </p:cNvPr>
            <p:cNvSpPr/>
            <p:nvPr/>
          </p:nvSpPr>
          <p:spPr>
            <a:xfrm rot="5400000">
              <a:off x="5469619" y="3750231"/>
              <a:ext cx="1349739" cy="151461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35CD062-7111-47A7-B61C-9E51B61AD9EB}"/>
                </a:ext>
              </a:extLst>
            </p:cNvPr>
            <p:cNvSpPr txBox="1"/>
            <p:nvPr/>
          </p:nvSpPr>
          <p:spPr>
            <a:xfrm>
              <a:off x="5279048" y="4116502"/>
              <a:ext cx="1682219" cy="943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COUNTY</a:t>
              </a:r>
            </a:p>
            <a:p>
              <a:pPr algn="ctr"/>
              <a:r>
                <a:rPr lang="en-US" sz="2400" dirty="0"/>
                <a:t>STATE</a:t>
              </a:r>
            </a:p>
          </p:txBody>
        </p:sp>
        <p:sp>
          <p:nvSpPr>
            <p:cNvPr id="21" name="Google Shape;3172;p30">
              <a:extLst>
                <a:ext uri="{FF2B5EF4-FFF2-40B4-BE49-F238E27FC236}">
                  <a16:creationId xmlns:a16="http://schemas.microsoft.com/office/drawing/2014/main" id="{8C8B8E16-FF16-416C-9972-07C689D10A6B}"/>
                </a:ext>
              </a:extLst>
            </p:cNvPr>
            <p:cNvSpPr/>
            <p:nvPr/>
          </p:nvSpPr>
          <p:spPr>
            <a:xfrm>
              <a:off x="4692769" y="3185501"/>
              <a:ext cx="2854781" cy="2805066"/>
            </a:xfrm>
            <a:custGeom>
              <a:avLst/>
              <a:gdLst/>
              <a:ahLst/>
              <a:cxnLst/>
              <a:rect l="l" t="t" r="r" b="b"/>
              <a:pathLst>
                <a:path w="615" h="577" extrusionOk="0">
                  <a:moveTo>
                    <a:pt x="615" y="82"/>
                  </a:moveTo>
                  <a:cubicBezTo>
                    <a:pt x="615" y="60"/>
                    <a:pt x="586" y="40"/>
                    <a:pt x="532" y="25"/>
                  </a:cubicBezTo>
                  <a:cubicBezTo>
                    <a:pt x="482" y="11"/>
                    <a:pt x="414" y="2"/>
                    <a:pt x="340" y="0"/>
                  </a:cubicBezTo>
                  <a:cubicBezTo>
                    <a:pt x="336" y="0"/>
                    <a:pt x="333" y="3"/>
                    <a:pt x="333" y="7"/>
                  </a:cubicBezTo>
                  <a:cubicBezTo>
                    <a:pt x="333" y="11"/>
                    <a:pt x="336" y="14"/>
                    <a:pt x="340" y="14"/>
                  </a:cubicBezTo>
                  <a:cubicBezTo>
                    <a:pt x="501" y="19"/>
                    <a:pt x="601" y="53"/>
                    <a:pt x="601" y="82"/>
                  </a:cubicBezTo>
                  <a:cubicBezTo>
                    <a:pt x="601" y="83"/>
                    <a:pt x="601" y="84"/>
                    <a:pt x="601" y="84"/>
                  </a:cubicBezTo>
                  <a:cubicBezTo>
                    <a:pt x="600" y="87"/>
                    <a:pt x="599" y="89"/>
                    <a:pt x="598" y="91"/>
                  </a:cubicBezTo>
                  <a:cubicBezTo>
                    <a:pt x="597" y="93"/>
                    <a:pt x="597" y="93"/>
                    <a:pt x="597" y="93"/>
                  </a:cubicBezTo>
                  <a:cubicBezTo>
                    <a:pt x="575" y="122"/>
                    <a:pt x="462" y="151"/>
                    <a:pt x="308" y="151"/>
                  </a:cubicBezTo>
                  <a:cubicBezTo>
                    <a:pt x="153" y="151"/>
                    <a:pt x="40" y="122"/>
                    <a:pt x="18" y="93"/>
                  </a:cubicBezTo>
                  <a:cubicBezTo>
                    <a:pt x="17" y="91"/>
                    <a:pt x="17" y="91"/>
                    <a:pt x="17" y="91"/>
                  </a:cubicBezTo>
                  <a:cubicBezTo>
                    <a:pt x="16" y="89"/>
                    <a:pt x="15" y="87"/>
                    <a:pt x="15" y="84"/>
                  </a:cubicBezTo>
                  <a:cubicBezTo>
                    <a:pt x="14" y="84"/>
                    <a:pt x="14" y="83"/>
                    <a:pt x="14" y="82"/>
                  </a:cubicBezTo>
                  <a:cubicBezTo>
                    <a:pt x="14" y="53"/>
                    <a:pt x="114" y="19"/>
                    <a:pt x="275" y="14"/>
                  </a:cubicBezTo>
                  <a:cubicBezTo>
                    <a:pt x="279" y="14"/>
                    <a:pt x="282" y="11"/>
                    <a:pt x="282" y="7"/>
                  </a:cubicBezTo>
                  <a:cubicBezTo>
                    <a:pt x="282" y="3"/>
                    <a:pt x="279" y="0"/>
                    <a:pt x="275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01" y="2"/>
                    <a:pt x="133" y="11"/>
                    <a:pt x="83" y="25"/>
                  </a:cubicBezTo>
                  <a:cubicBezTo>
                    <a:pt x="29" y="40"/>
                    <a:pt x="0" y="60"/>
                    <a:pt x="0" y="82"/>
                  </a:cubicBezTo>
                  <a:cubicBezTo>
                    <a:pt x="0" y="88"/>
                    <a:pt x="2" y="94"/>
                    <a:pt x="6" y="99"/>
                  </a:cubicBezTo>
                  <a:cubicBezTo>
                    <a:pt x="62" y="187"/>
                    <a:pt x="62" y="187"/>
                    <a:pt x="62" y="187"/>
                  </a:cubicBezTo>
                  <a:cubicBezTo>
                    <a:pt x="123" y="284"/>
                    <a:pt x="213" y="425"/>
                    <a:pt x="213" y="426"/>
                  </a:cubicBezTo>
                  <a:cubicBezTo>
                    <a:pt x="213" y="426"/>
                    <a:pt x="213" y="426"/>
                    <a:pt x="213" y="426"/>
                  </a:cubicBezTo>
                  <a:cubicBezTo>
                    <a:pt x="223" y="440"/>
                    <a:pt x="268" y="447"/>
                    <a:pt x="301" y="448"/>
                  </a:cubicBezTo>
                  <a:cubicBezTo>
                    <a:pt x="301" y="553"/>
                    <a:pt x="301" y="553"/>
                    <a:pt x="301" y="553"/>
                  </a:cubicBezTo>
                  <a:cubicBezTo>
                    <a:pt x="241" y="493"/>
                    <a:pt x="241" y="493"/>
                    <a:pt x="241" y="493"/>
                  </a:cubicBezTo>
                  <a:cubicBezTo>
                    <a:pt x="238" y="490"/>
                    <a:pt x="233" y="490"/>
                    <a:pt x="231" y="493"/>
                  </a:cubicBezTo>
                  <a:cubicBezTo>
                    <a:pt x="228" y="496"/>
                    <a:pt x="228" y="500"/>
                    <a:pt x="231" y="503"/>
                  </a:cubicBezTo>
                  <a:cubicBezTo>
                    <a:pt x="303" y="575"/>
                    <a:pt x="303" y="575"/>
                    <a:pt x="303" y="575"/>
                  </a:cubicBezTo>
                  <a:cubicBezTo>
                    <a:pt x="303" y="575"/>
                    <a:pt x="303" y="575"/>
                    <a:pt x="304" y="575"/>
                  </a:cubicBezTo>
                  <a:cubicBezTo>
                    <a:pt x="304" y="576"/>
                    <a:pt x="304" y="576"/>
                    <a:pt x="304" y="576"/>
                  </a:cubicBezTo>
                  <a:cubicBezTo>
                    <a:pt x="304" y="576"/>
                    <a:pt x="305" y="576"/>
                    <a:pt x="305" y="576"/>
                  </a:cubicBezTo>
                  <a:cubicBezTo>
                    <a:pt x="305" y="576"/>
                    <a:pt x="305" y="576"/>
                    <a:pt x="306" y="576"/>
                  </a:cubicBezTo>
                  <a:cubicBezTo>
                    <a:pt x="306" y="576"/>
                    <a:pt x="306" y="576"/>
                    <a:pt x="306" y="577"/>
                  </a:cubicBezTo>
                  <a:cubicBezTo>
                    <a:pt x="307" y="577"/>
                    <a:pt x="307" y="577"/>
                    <a:pt x="308" y="577"/>
                  </a:cubicBezTo>
                  <a:cubicBezTo>
                    <a:pt x="308" y="577"/>
                    <a:pt x="308" y="577"/>
                    <a:pt x="309" y="577"/>
                  </a:cubicBezTo>
                  <a:cubicBezTo>
                    <a:pt x="309" y="576"/>
                    <a:pt x="309" y="576"/>
                    <a:pt x="310" y="576"/>
                  </a:cubicBezTo>
                  <a:cubicBezTo>
                    <a:pt x="310" y="576"/>
                    <a:pt x="310" y="576"/>
                    <a:pt x="310" y="576"/>
                  </a:cubicBezTo>
                  <a:cubicBezTo>
                    <a:pt x="310" y="576"/>
                    <a:pt x="311" y="576"/>
                    <a:pt x="311" y="576"/>
                  </a:cubicBezTo>
                  <a:cubicBezTo>
                    <a:pt x="311" y="576"/>
                    <a:pt x="311" y="576"/>
                    <a:pt x="311" y="575"/>
                  </a:cubicBezTo>
                  <a:cubicBezTo>
                    <a:pt x="312" y="575"/>
                    <a:pt x="312" y="575"/>
                    <a:pt x="313" y="575"/>
                  </a:cubicBezTo>
                  <a:cubicBezTo>
                    <a:pt x="384" y="503"/>
                    <a:pt x="384" y="503"/>
                    <a:pt x="384" y="503"/>
                  </a:cubicBezTo>
                  <a:cubicBezTo>
                    <a:pt x="387" y="500"/>
                    <a:pt x="387" y="496"/>
                    <a:pt x="384" y="493"/>
                  </a:cubicBezTo>
                  <a:cubicBezTo>
                    <a:pt x="382" y="490"/>
                    <a:pt x="377" y="490"/>
                    <a:pt x="374" y="493"/>
                  </a:cubicBezTo>
                  <a:cubicBezTo>
                    <a:pt x="315" y="553"/>
                    <a:pt x="315" y="553"/>
                    <a:pt x="315" y="553"/>
                  </a:cubicBezTo>
                  <a:cubicBezTo>
                    <a:pt x="315" y="448"/>
                    <a:pt x="315" y="448"/>
                    <a:pt x="315" y="448"/>
                  </a:cubicBezTo>
                  <a:cubicBezTo>
                    <a:pt x="348" y="447"/>
                    <a:pt x="393" y="440"/>
                    <a:pt x="402" y="426"/>
                  </a:cubicBezTo>
                  <a:cubicBezTo>
                    <a:pt x="402" y="426"/>
                    <a:pt x="402" y="426"/>
                    <a:pt x="402" y="426"/>
                  </a:cubicBezTo>
                  <a:cubicBezTo>
                    <a:pt x="402" y="425"/>
                    <a:pt x="454" y="344"/>
                    <a:pt x="505" y="263"/>
                  </a:cubicBezTo>
                  <a:cubicBezTo>
                    <a:pt x="609" y="99"/>
                    <a:pt x="609" y="99"/>
                    <a:pt x="609" y="99"/>
                  </a:cubicBezTo>
                  <a:cubicBezTo>
                    <a:pt x="613" y="94"/>
                    <a:pt x="615" y="88"/>
                    <a:pt x="615" y="82"/>
                  </a:cubicBezTo>
                  <a:moveTo>
                    <a:pt x="493" y="255"/>
                  </a:moveTo>
                  <a:cubicBezTo>
                    <a:pt x="403" y="398"/>
                    <a:pt x="392" y="416"/>
                    <a:pt x="390" y="418"/>
                  </a:cubicBezTo>
                  <a:cubicBezTo>
                    <a:pt x="390" y="418"/>
                    <a:pt x="390" y="418"/>
                    <a:pt x="390" y="419"/>
                  </a:cubicBezTo>
                  <a:cubicBezTo>
                    <a:pt x="386" y="425"/>
                    <a:pt x="349" y="434"/>
                    <a:pt x="308" y="434"/>
                  </a:cubicBezTo>
                  <a:cubicBezTo>
                    <a:pt x="266" y="434"/>
                    <a:pt x="229" y="425"/>
                    <a:pt x="225" y="419"/>
                  </a:cubicBezTo>
                  <a:cubicBezTo>
                    <a:pt x="225" y="418"/>
                    <a:pt x="225" y="418"/>
                    <a:pt x="225" y="418"/>
                  </a:cubicBezTo>
                  <a:cubicBezTo>
                    <a:pt x="221" y="413"/>
                    <a:pt x="201" y="381"/>
                    <a:pt x="73" y="179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94" y="150"/>
                    <a:pt x="203" y="165"/>
                    <a:pt x="308" y="165"/>
                  </a:cubicBezTo>
                  <a:cubicBezTo>
                    <a:pt x="412" y="165"/>
                    <a:pt x="522" y="150"/>
                    <a:pt x="577" y="123"/>
                  </a:cubicBezTo>
                  <a:lnTo>
                    <a:pt x="493" y="255"/>
                  </a:lnTo>
                  <a:close/>
                </a:path>
              </a:pathLst>
            </a:custGeom>
            <a:solidFill>
              <a:srgbClr val="CB661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171;p30">
              <a:extLst>
                <a:ext uri="{FF2B5EF4-FFF2-40B4-BE49-F238E27FC236}">
                  <a16:creationId xmlns:a16="http://schemas.microsoft.com/office/drawing/2014/main" id="{CF9BFCA0-C067-460A-8A7F-FB3B52D887DE}"/>
                </a:ext>
              </a:extLst>
            </p:cNvPr>
            <p:cNvSpPr/>
            <p:nvPr/>
          </p:nvSpPr>
          <p:spPr>
            <a:xfrm>
              <a:off x="5745739" y="2246686"/>
              <a:ext cx="700522" cy="1050103"/>
            </a:xfrm>
            <a:custGeom>
              <a:avLst/>
              <a:gdLst/>
              <a:ahLst/>
              <a:cxnLst/>
              <a:rect l="l" t="t" r="r" b="b"/>
              <a:pathLst>
                <a:path w="159" h="224" extrusionOk="0">
                  <a:moveTo>
                    <a:pt x="13" y="140"/>
                  </a:moveTo>
                  <a:cubicBezTo>
                    <a:pt x="10" y="137"/>
                    <a:pt x="5" y="137"/>
                    <a:pt x="3" y="140"/>
                  </a:cubicBezTo>
                  <a:cubicBezTo>
                    <a:pt x="0" y="143"/>
                    <a:pt x="0" y="147"/>
                    <a:pt x="3" y="150"/>
                  </a:cubicBezTo>
                  <a:cubicBezTo>
                    <a:pt x="75" y="222"/>
                    <a:pt x="75" y="222"/>
                    <a:pt x="75" y="222"/>
                  </a:cubicBezTo>
                  <a:cubicBezTo>
                    <a:pt x="75" y="222"/>
                    <a:pt x="75" y="223"/>
                    <a:pt x="76" y="223"/>
                  </a:cubicBezTo>
                  <a:cubicBezTo>
                    <a:pt x="76" y="223"/>
                    <a:pt x="76" y="223"/>
                    <a:pt x="76" y="223"/>
                  </a:cubicBezTo>
                  <a:cubicBezTo>
                    <a:pt x="76" y="223"/>
                    <a:pt x="77" y="223"/>
                    <a:pt x="77" y="223"/>
                  </a:cubicBezTo>
                  <a:cubicBezTo>
                    <a:pt x="77" y="224"/>
                    <a:pt x="77" y="224"/>
                    <a:pt x="78" y="224"/>
                  </a:cubicBezTo>
                  <a:cubicBezTo>
                    <a:pt x="78" y="224"/>
                    <a:pt x="78" y="224"/>
                    <a:pt x="78" y="224"/>
                  </a:cubicBezTo>
                  <a:cubicBezTo>
                    <a:pt x="79" y="224"/>
                    <a:pt x="79" y="224"/>
                    <a:pt x="80" y="224"/>
                  </a:cubicBezTo>
                  <a:cubicBezTo>
                    <a:pt x="80" y="224"/>
                    <a:pt x="80" y="224"/>
                    <a:pt x="81" y="224"/>
                  </a:cubicBezTo>
                  <a:cubicBezTo>
                    <a:pt x="81" y="224"/>
                    <a:pt x="81" y="224"/>
                    <a:pt x="82" y="224"/>
                  </a:cubicBezTo>
                  <a:cubicBezTo>
                    <a:pt x="82" y="224"/>
                    <a:pt x="82" y="224"/>
                    <a:pt x="82" y="223"/>
                  </a:cubicBezTo>
                  <a:cubicBezTo>
                    <a:pt x="82" y="223"/>
                    <a:pt x="83" y="223"/>
                    <a:pt x="83" y="223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4" y="223"/>
                    <a:pt x="84" y="222"/>
                    <a:pt x="85" y="222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9" y="147"/>
                    <a:pt x="159" y="143"/>
                    <a:pt x="156" y="140"/>
                  </a:cubicBezTo>
                  <a:cubicBezTo>
                    <a:pt x="154" y="137"/>
                    <a:pt x="149" y="137"/>
                    <a:pt x="146" y="140"/>
                  </a:cubicBezTo>
                  <a:cubicBezTo>
                    <a:pt x="87" y="200"/>
                    <a:pt x="87" y="200"/>
                    <a:pt x="87" y="200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3"/>
                    <a:pt x="83" y="0"/>
                    <a:pt x="80" y="0"/>
                  </a:cubicBezTo>
                  <a:cubicBezTo>
                    <a:pt x="76" y="0"/>
                    <a:pt x="73" y="3"/>
                    <a:pt x="73" y="7"/>
                  </a:cubicBezTo>
                  <a:cubicBezTo>
                    <a:pt x="73" y="200"/>
                    <a:pt x="73" y="200"/>
                    <a:pt x="73" y="200"/>
                  </a:cubicBezTo>
                  <a:lnTo>
                    <a:pt x="13" y="140"/>
                  </a:lnTo>
                  <a:close/>
                </a:path>
              </a:pathLst>
            </a:custGeom>
            <a:solidFill>
              <a:srgbClr val="CB661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D031A63-6652-442B-998C-CF7BF8A09637}"/>
              </a:ext>
            </a:extLst>
          </p:cNvPr>
          <p:cNvSpPr txBox="1"/>
          <p:nvPr/>
        </p:nvSpPr>
        <p:spPr>
          <a:xfrm>
            <a:off x="2458251" y="1732938"/>
            <a:ext cx="1367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STATE</a:t>
            </a:r>
          </a:p>
          <a:p>
            <a:pPr algn="ctr"/>
            <a:r>
              <a:rPr lang="en-US" sz="2400" dirty="0"/>
              <a:t>POLICY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EB7E7C-02AF-4DAC-A2AE-2CD2D8DB702D}"/>
              </a:ext>
            </a:extLst>
          </p:cNvPr>
          <p:cNvSpPr txBox="1"/>
          <p:nvPr/>
        </p:nvSpPr>
        <p:spPr>
          <a:xfrm>
            <a:off x="5004260" y="1319883"/>
            <a:ext cx="1367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CMS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05857A-C9A9-4577-96DD-B84C9D5D007A}"/>
              </a:ext>
            </a:extLst>
          </p:cNvPr>
          <p:cNvSpPr txBox="1"/>
          <p:nvPr/>
        </p:nvSpPr>
        <p:spPr>
          <a:xfrm>
            <a:off x="7926190" y="1734132"/>
            <a:ext cx="1367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COUNTY </a:t>
            </a:r>
          </a:p>
          <a:p>
            <a:pPr algn="ctr"/>
            <a:r>
              <a:rPr lang="en-US" sz="2400" dirty="0"/>
              <a:t>FACTOR</a:t>
            </a:r>
          </a:p>
        </p:txBody>
      </p:sp>
    </p:spTree>
    <p:extLst>
      <p:ext uri="{BB962C8B-B14F-4D97-AF65-F5344CB8AC3E}">
        <p14:creationId xmlns:p14="http://schemas.microsoft.com/office/powerpoint/2010/main" val="3498786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 descr="A variety of items on a table&#10;&#10;Description automatically generated">
            <a:extLst>
              <a:ext uri="{FF2B5EF4-FFF2-40B4-BE49-F238E27FC236}">
                <a16:creationId xmlns:a16="http://schemas.microsoft.com/office/drawing/2014/main" id="{FF3D12C4-C780-41B5-9A4F-74A719D390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8" y="93213"/>
            <a:ext cx="11858283" cy="68133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00FFFF-D502-404E-A025-5B54D3FB6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E78F009-145A-4F05-A1CF-AD09142F2231}"/>
              </a:ext>
            </a:extLst>
          </p:cNvPr>
          <p:cNvSpPr/>
          <p:nvPr/>
        </p:nvSpPr>
        <p:spPr>
          <a:xfrm>
            <a:off x="79899" y="93213"/>
            <a:ext cx="11993732" cy="732410"/>
          </a:xfrm>
          <a:prstGeom prst="rect">
            <a:avLst/>
          </a:prstGeom>
          <a:solidFill>
            <a:srgbClr val="EAA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TARGET VARIABLE – PRESCRIPTION RATE</a:t>
            </a:r>
          </a:p>
        </p:txBody>
      </p:sp>
      <p:grpSp>
        <p:nvGrpSpPr>
          <p:cNvPr id="14" name="Google Shape;3900;p152">
            <a:extLst>
              <a:ext uri="{FF2B5EF4-FFF2-40B4-BE49-F238E27FC236}">
                <a16:creationId xmlns:a16="http://schemas.microsoft.com/office/drawing/2014/main" id="{2C7301FD-F76E-477F-AC44-536BEEE4C7DD}"/>
              </a:ext>
            </a:extLst>
          </p:cNvPr>
          <p:cNvGrpSpPr/>
          <p:nvPr/>
        </p:nvGrpSpPr>
        <p:grpSpPr>
          <a:xfrm>
            <a:off x="270998" y="2658693"/>
            <a:ext cx="2871126" cy="1877093"/>
            <a:chOff x="1704" y="940"/>
            <a:chExt cx="4759" cy="3196"/>
          </a:xfrm>
        </p:grpSpPr>
        <p:sp>
          <p:nvSpPr>
            <p:cNvPr id="20" name="Google Shape;3901;p152">
              <a:extLst>
                <a:ext uri="{FF2B5EF4-FFF2-40B4-BE49-F238E27FC236}">
                  <a16:creationId xmlns:a16="http://schemas.microsoft.com/office/drawing/2014/main" id="{5D2932D3-86CF-42B3-9997-B34EFE1A7347}"/>
                </a:ext>
              </a:extLst>
            </p:cNvPr>
            <p:cNvSpPr/>
            <p:nvPr/>
          </p:nvSpPr>
          <p:spPr>
            <a:xfrm>
              <a:off x="4238" y="1442"/>
              <a:ext cx="2220" cy="2131"/>
            </a:xfrm>
            <a:custGeom>
              <a:avLst/>
              <a:gdLst/>
              <a:ahLst/>
              <a:cxnLst/>
              <a:rect l="l" t="t" r="r" b="b"/>
              <a:pathLst>
                <a:path w="1297" h="1245" extrusionOk="0">
                  <a:moveTo>
                    <a:pt x="1297" y="0"/>
                  </a:moveTo>
                  <a:cubicBezTo>
                    <a:pt x="1297" y="0"/>
                    <a:pt x="1203" y="146"/>
                    <a:pt x="1158" y="215"/>
                  </a:cubicBezTo>
                  <a:cubicBezTo>
                    <a:pt x="1112" y="285"/>
                    <a:pt x="980" y="525"/>
                    <a:pt x="952" y="479"/>
                  </a:cubicBezTo>
                  <a:cubicBezTo>
                    <a:pt x="944" y="466"/>
                    <a:pt x="974" y="453"/>
                    <a:pt x="931" y="439"/>
                  </a:cubicBezTo>
                  <a:cubicBezTo>
                    <a:pt x="888" y="426"/>
                    <a:pt x="707" y="757"/>
                    <a:pt x="670" y="799"/>
                  </a:cubicBezTo>
                  <a:cubicBezTo>
                    <a:pt x="632" y="842"/>
                    <a:pt x="643" y="821"/>
                    <a:pt x="622" y="778"/>
                  </a:cubicBezTo>
                  <a:cubicBezTo>
                    <a:pt x="600" y="735"/>
                    <a:pt x="384" y="986"/>
                    <a:pt x="296" y="1063"/>
                  </a:cubicBezTo>
                  <a:cubicBezTo>
                    <a:pt x="208" y="1141"/>
                    <a:pt x="96" y="1207"/>
                    <a:pt x="48" y="1226"/>
                  </a:cubicBezTo>
                  <a:cubicBezTo>
                    <a:pt x="0" y="1245"/>
                    <a:pt x="176" y="1015"/>
                    <a:pt x="219" y="869"/>
                  </a:cubicBezTo>
                  <a:cubicBezTo>
                    <a:pt x="262" y="722"/>
                    <a:pt x="568" y="389"/>
                    <a:pt x="768" y="274"/>
                  </a:cubicBezTo>
                  <a:cubicBezTo>
                    <a:pt x="968" y="159"/>
                    <a:pt x="1078" y="58"/>
                    <a:pt x="1078" y="58"/>
                  </a:cubicBezTo>
                  <a:lnTo>
                    <a:pt x="1297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902;p152">
              <a:extLst>
                <a:ext uri="{FF2B5EF4-FFF2-40B4-BE49-F238E27FC236}">
                  <a16:creationId xmlns:a16="http://schemas.microsoft.com/office/drawing/2014/main" id="{3F72C13E-182E-47DE-A190-06DC3839BBCF}"/>
                </a:ext>
              </a:extLst>
            </p:cNvPr>
            <p:cNvSpPr/>
            <p:nvPr/>
          </p:nvSpPr>
          <p:spPr>
            <a:xfrm>
              <a:off x="2676" y="2393"/>
              <a:ext cx="2252" cy="1743"/>
            </a:xfrm>
            <a:custGeom>
              <a:avLst/>
              <a:gdLst/>
              <a:ahLst/>
              <a:cxnLst/>
              <a:rect l="l" t="t" r="r" b="b"/>
              <a:pathLst>
                <a:path w="1316" h="1018" extrusionOk="0">
                  <a:moveTo>
                    <a:pt x="0" y="87"/>
                  </a:moveTo>
                  <a:cubicBezTo>
                    <a:pt x="0" y="87"/>
                    <a:pt x="13" y="230"/>
                    <a:pt x="16" y="267"/>
                  </a:cubicBezTo>
                  <a:cubicBezTo>
                    <a:pt x="19" y="305"/>
                    <a:pt x="31" y="394"/>
                    <a:pt x="31" y="427"/>
                  </a:cubicBezTo>
                  <a:cubicBezTo>
                    <a:pt x="31" y="461"/>
                    <a:pt x="41" y="565"/>
                    <a:pt x="51" y="531"/>
                  </a:cubicBezTo>
                  <a:cubicBezTo>
                    <a:pt x="60" y="498"/>
                    <a:pt x="148" y="542"/>
                    <a:pt x="188" y="626"/>
                  </a:cubicBezTo>
                  <a:cubicBezTo>
                    <a:pt x="228" y="710"/>
                    <a:pt x="328" y="834"/>
                    <a:pt x="348" y="770"/>
                  </a:cubicBezTo>
                  <a:cubicBezTo>
                    <a:pt x="368" y="706"/>
                    <a:pt x="544" y="914"/>
                    <a:pt x="616" y="966"/>
                  </a:cubicBezTo>
                  <a:cubicBezTo>
                    <a:pt x="688" y="1018"/>
                    <a:pt x="680" y="942"/>
                    <a:pt x="748" y="826"/>
                  </a:cubicBezTo>
                  <a:cubicBezTo>
                    <a:pt x="816" y="710"/>
                    <a:pt x="864" y="806"/>
                    <a:pt x="904" y="698"/>
                  </a:cubicBezTo>
                  <a:cubicBezTo>
                    <a:pt x="904" y="698"/>
                    <a:pt x="980" y="674"/>
                    <a:pt x="988" y="610"/>
                  </a:cubicBezTo>
                  <a:cubicBezTo>
                    <a:pt x="996" y="546"/>
                    <a:pt x="1204" y="315"/>
                    <a:pt x="1204" y="315"/>
                  </a:cubicBezTo>
                  <a:cubicBezTo>
                    <a:pt x="1204" y="315"/>
                    <a:pt x="1316" y="70"/>
                    <a:pt x="1016" y="54"/>
                  </a:cubicBezTo>
                  <a:cubicBezTo>
                    <a:pt x="716" y="38"/>
                    <a:pt x="256" y="0"/>
                    <a:pt x="0" y="87"/>
                  </a:cubicBezTo>
                  <a:close/>
                </a:path>
              </a:pathLst>
            </a:custGeom>
            <a:solidFill>
              <a:srgbClr val="98A8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903;p152">
              <a:extLst>
                <a:ext uri="{FF2B5EF4-FFF2-40B4-BE49-F238E27FC236}">
                  <a16:creationId xmlns:a16="http://schemas.microsoft.com/office/drawing/2014/main" id="{17E04C7C-E59D-456E-B4AF-C64776EC7EDA}"/>
                </a:ext>
              </a:extLst>
            </p:cNvPr>
            <p:cNvSpPr/>
            <p:nvPr/>
          </p:nvSpPr>
          <p:spPr>
            <a:xfrm>
              <a:off x="3114" y="2532"/>
              <a:ext cx="919" cy="1522"/>
            </a:xfrm>
            <a:custGeom>
              <a:avLst/>
              <a:gdLst/>
              <a:ahLst/>
              <a:cxnLst/>
              <a:rect l="l" t="t" r="r" b="b"/>
              <a:pathLst>
                <a:path w="537" h="889" extrusionOk="0">
                  <a:moveTo>
                    <a:pt x="537" y="94"/>
                  </a:moveTo>
                  <a:cubicBezTo>
                    <a:pt x="537" y="94"/>
                    <a:pt x="468" y="310"/>
                    <a:pt x="441" y="420"/>
                  </a:cubicBezTo>
                  <a:cubicBezTo>
                    <a:pt x="415" y="529"/>
                    <a:pt x="424" y="457"/>
                    <a:pt x="407" y="452"/>
                  </a:cubicBezTo>
                  <a:cubicBezTo>
                    <a:pt x="389" y="446"/>
                    <a:pt x="365" y="566"/>
                    <a:pt x="363" y="614"/>
                  </a:cubicBezTo>
                  <a:cubicBezTo>
                    <a:pt x="360" y="662"/>
                    <a:pt x="372" y="889"/>
                    <a:pt x="348" y="873"/>
                  </a:cubicBezTo>
                  <a:cubicBezTo>
                    <a:pt x="324" y="857"/>
                    <a:pt x="296" y="764"/>
                    <a:pt x="240" y="624"/>
                  </a:cubicBezTo>
                  <a:cubicBezTo>
                    <a:pt x="184" y="484"/>
                    <a:pt x="72" y="592"/>
                    <a:pt x="52" y="548"/>
                  </a:cubicBezTo>
                  <a:cubicBezTo>
                    <a:pt x="32" y="504"/>
                    <a:pt x="26" y="407"/>
                    <a:pt x="20" y="353"/>
                  </a:cubicBezTo>
                  <a:cubicBezTo>
                    <a:pt x="14" y="299"/>
                    <a:pt x="18" y="261"/>
                    <a:pt x="16" y="209"/>
                  </a:cubicBezTo>
                  <a:cubicBezTo>
                    <a:pt x="14" y="157"/>
                    <a:pt x="0" y="87"/>
                    <a:pt x="76" y="55"/>
                  </a:cubicBezTo>
                  <a:cubicBezTo>
                    <a:pt x="152" y="23"/>
                    <a:pt x="403" y="0"/>
                    <a:pt x="537" y="94"/>
                  </a:cubicBezTo>
                  <a:close/>
                </a:path>
              </a:pathLst>
            </a:custGeom>
            <a:solidFill>
              <a:srgbClr val="657D9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904;p152">
              <a:extLst>
                <a:ext uri="{FF2B5EF4-FFF2-40B4-BE49-F238E27FC236}">
                  <a16:creationId xmlns:a16="http://schemas.microsoft.com/office/drawing/2014/main" id="{2F25F5A0-7877-4183-9F6B-F85B62F8215F}"/>
                </a:ext>
              </a:extLst>
            </p:cNvPr>
            <p:cNvSpPr/>
            <p:nvPr/>
          </p:nvSpPr>
          <p:spPr>
            <a:xfrm>
              <a:off x="1822" y="2143"/>
              <a:ext cx="645" cy="541"/>
            </a:xfrm>
            <a:custGeom>
              <a:avLst/>
              <a:gdLst/>
              <a:ahLst/>
              <a:cxnLst/>
              <a:rect l="l" t="t" r="r" b="b"/>
              <a:pathLst>
                <a:path w="377" h="316" extrusionOk="0">
                  <a:moveTo>
                    <a:pt x="0" y="9"/>
                  </a:moveTo>
                  <a:cubicBezTo>
                    <a:pt x="0" y="9"/>
                    <a:pt x="183" y="172"/>
                    <a:pt x="225" y="230"/>
                  </a:cubicBezTo>
                  <a:cubicBezTo>
                    <a:pt x="267" y="288"/>
                    <a:pt x="291" y="280"/>
                    <a:pt x="299" y="286"/>
                  </a:cubicBezTo>
                  <a:cubicBezTo>
                    <a:pt x="307" y="292"/>
                    <a:pt x="323" y="316"/>
                    <a:pt x="327" y="288"/>
                  </a:cubicBezTo>
                  <a:cubicBezTo>
                    <a:pt x="331" y="260"/>
                    <a:pt x="375" y="153"/>
                    <a:pt x="376" y="140"/>
                  </a:cubicBezTo>
                  <a:cubicBezTo>
                    <a:pt x="377" y="128"/>
                    <a:pt x="215" y="16"/>
                    <a:pt x="129" y="8"/>
                  </a:cubicBezTo>
                  <a:cubicBezTo>
                    <a:pt x="43" y="0"/>
                    <a:pt x="23" y="2"/>
                    <a:pt x="0" y="9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905;p152">
              <a:extLst>
                <a:ext uri="{FF2B5EF4-FFF2-40B4-BE49-F238E27FC236}">
                  <a16:creationId xmlns:a16="http://schemas.microsoft.com/office/drawing/2014/main" id="{5AABB19A-B433-4C62-B572-F3D6720E1C2B}"/>
                </a:ext>
              </a:extLst>
            </p:cNvPr>
            <p:cNvSpPr/>
            <p:nvPr/>
          </p:nvSpPr>
          <p:spPr>
            <a:xfrm>
              <a:off x="2240" y="2313"/>
              <a:ext cx="530" cy="878"/>
            </a:xfrm>
            <a:custGeom>
              <a:avLst/>
              <a:gdLst/>
              <a:ahLst/>
              <a:cxnLst/>
              <a:rect l="l" t="t" r="r" b="b"/>
              <a:pathLst>
                <a:path w="310" h="513" extrusionOk="0">
                  <a:moveTo>
                    <a:pt x="0" y="17"/>
                  </a:moveTo>
                  <a:cubicBezTo>
                    <a:pt x="0" y="17"/>
                    <a:pt x="6" y="36"/>
                    <a:pt x="15" y="56"/>
                  </a:cubicBezTo>
                  <a:cubicBezTo>
                    <a:pt x="24" y="76"/>
                    <a:pt x="40" y="95"/>
                    <a:pt x="47" y="126"/>
                  </a:cubicBezTo>
                  <a:cubicBezTo>
                    <a:pt x="54" y="157"/>
                    <a:pt x="71" y="185"/>
                    <a:pt x="80" y="207"/>
                  </a:cubicBezTo>
                  <a:cubicBezTo>
                    <a:pt x="89" y="229"/>
                    <a:pt x="100" y="233"/>
                    <a:pt x="112" y="263"/>
                  </a:cubicBezTo>
                  <a:cubicBezTo>
                    <a:pt x="124" y="293"/>
                    <a:pt x="190" y="379"/>
                    <a:pt x="211" y="390"/>
                  </a:cubicBezTo>
                  <a:cubicBezTo>
                    <a:pt x="232" y="401"/>
                    <a:pt x="253" y="469"/>
                    <a:pt x="275" y="488"/>
                  </a:cubicBezTo>
                  <a:cubicBezTo>
                    <a:pt x="297" y="507"/>
                    <a:pt x="310" y="513"/>
                    <a:pt x="288" y="405"/>
                  </a:cubicBezTo>
                  <a:cubicBezTo>
                    <a:pt x="266" y="297"/>
                    <a:pt x="272" y="294"/>
                    <a:pt x="265" y="236"/>
                  </a:cubicBezTo>
                  <a:cubicBezTo>
                    <a:pt x="258" y="178"/>
                    <a:pt x="255" y="144"/>
                    <a:pt x="254" y="141"/>
                  </a:cubicBezTo>
                  <a:cubicBezTo>
                    <a:pt x="254" y="138"/>
                    <a:pt x="284" y="112"/>
                    <a:pt x="275" y="84"/>
                  </a:cubicBezTo>
                  <a:cubicBezTo>
                    <a:pt x="266" y="56"/>
                    <a:pt x="239" y="0"/>
                    <a:pt x="139" y="18"/>
                  </a:cubicBezTo>
                  <a:cubicBezTo>
                    <a:pt x="39" y="36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906;p152">
              <a:extLst>
                <a:ext uri="{FF2B5EF4-FFF2-40B4-BE49-F238E27FC236}">
                  <a16:creationId xmlns:a16="http://schemas.microsoft.com/office/drawing/2014/main" id="{E4F72CB1-116D-4287-BF5A-416E3BF3BB8D}"/>
                </a:ext>
              </a:extLst>
            </p:cNvPr>
            <p:cNvSpPr/>
            <p:nvPr/>
          </p:nvSpPr>
          <p:spPr>
            <a:xfrm>
              <a:off x="6112" y="1277"/>
              <a:ext cx="351" cy="337"/>
            </a:xfrm>
            <a:custGeom>
              <a:avLst/>
              <a:gdLst/>
              <a:ahLst/>
              <a:cxnLst/>
              <a:rect l="l" t="t" r="r" b="b"/>
              <a:pathLst>
                <a:path w="205" h="197" extrusionOk="0">
                  <a:moveTo>
                    <a:pt x="202" y="96"/>
                  </a:moveTo>
                  <a:cubicBezTo>
                    <a:pt x="202" y="96"/>
                    <a:pt x="202" y="93"/>
                    <a:pt x="201" y="93"/>
                  </a:cubicBezTo>
                  <a:cubicBezTo>
                    <a:pt x="201" y="90"/>
                    <a:pt x="201" y="90"/>
                    <a:pt x="201" y="90"/>
                  </a:cubicBezTo>
                  <a:cubicBezTo>
                    <a:pt x="200" y="89"/>
                    <a:pt x="200" y="89"/>
                    <a:pt x="200" y="89"/>
                  </a:cubicBezTo>
                  <a:cubicBezTo>
                    <a:pt x="203" y="86"/>
                    <a:pt x="203" y="86"/>
                    <a:pt x="203" y="86"/>
                  </a:cubicBezTo>
                  <a:cubicBezTo>
                    <a:pt x="203" y="86"/>
                    <a:pt x="204" y="84"/>
                    <a:pt x="203" y="83"/>
                  </a:cubicBezTo>
                  <a:cubicBezTo>
                    <a:pt x="202" y="82"/>
                    <a:pt x="199" y="79"/>
                    <a:pt x="199" y="77"/>
                  </a:cubicBezTo>
                  <a:cubicBezTo>
                    <a:pt x="199" y="74"/>
                    <a:pt x="198" y="73"/>
                    <a:pt x="194" y="73"/>
                  </a:cubicBezTo>
                  <a:cubicBezTo>
                    <a:pt x="191" y="73"/>
                    <a:pt x="188" y="72"/>
                    <a:pt x="188" y="72"/>
                  </a:cubicBezTo>
                  <a:cubicBezTo>
                    <a:pt x="188" y="72"/>
                    <a:pt x="185" y="71"/>
                    <a:pt x="184" y="71"/>
                  </a:cubicBezTo>
                  <a:cubicBezTo>
                    <a:pt x="183" y="70"/>
                    <a:pt x="181" y="70"/>
                    <a:pt x="178" y="70"/>
                  </a:cubicBezTo>
                  <a:cubicBezTo>
                    <a:pt x="176" y="69"/>
                    <a:pt x="172" y="69"/>
                    <a:pt x="172" y="69"/>
                  </a:cubicBezTo>
                  <a:cubicBezTo>
                    <a:pt x="172" y="69"/>
                    <a:pt x="169" y="69"/>
                    <a:pt x="169" y="67"/>
                  </a:cubicBezTo>
                  <a:cubicBezTo>
                    <a:pt x="169" y="64"/>
                    <a:pt x="171" y="47"/>
                    <a:pt x="171" y="47"/>
                  </a:cubicBezTo>
                  <a:cubicBezTo>
                    <a:pt x="174" y="24"/>
                    <a:pt x="174" y="24"/>
                    <a:pt x="174" y="24"/>
                  </a:cubicBez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5" y="10"/>
                    <a:pt x="173" y="9"/>
                  </a:cubicBezTo>
                  <a:cubicBezTo>
                    <a:pt x="172" y="9"/>
                    <a:pt x="171" y="8"/>
                    <a:pt x="169" y="8"/>
                  </a:cubicBezTo>
                  <a:cubicBezTo>
                    <a:pt x="167" y="9"/>
                    <a:pt x="165" y="8"/>
                    <a:pt x="163" y="7"/>
                  </a:cubicBezTo>
                  <a:cubicBezTo>
                    <a:pt x="160" y="5"/>
                    <a:pt x="158" y="5"/>
                    <a:pt x="157" y="5"/>
                  </a:cubicBezTo>
                  <a:cubicBezTo>
                    <a:pt x="155" y="5"/>
                    <a:pt x="153" y="5"/>
                    <a:pt x="151" y="5"/>
                  </a:cubicBezTo>
                  <a:cubicBezTo>
                    <a:pt x="149" y="5"/>
                    <a:pt x="146" y="4"/>
                    <a:pt x="144" y="3"/>
                  </a:cubicBezTo>
                  <a:cubicBezTo>
                    <a:pt x="143" y="2"/>
                    <a:pt x="141" y="1"/>
                    <a:pt x="141" y="1"/>
                  </a:cubicBezTo>
                  <a:cubicBezTo>
                    <a:pt x="141" y="1"/>
                    <a:pt x="136" y="5"/>
                    <a:pt x="131" y="6"/>
                  </a:cubicBezTo>
                  <a:cubicBezTo>
                    <a:pt x="126" y="7"/>
                    <a:pt x="121" y="8"/>
                    <a:pt x="121" y="8"/>
                  </a:cubicBezTo>
                  <a:cubicBezTo>
                    <a:pt x="120" y="8"/>
                    <a:pt x="118" y="7"/>
                    <a:pt x="118" y="5"/>
                  </a:cubicBezTo>
                  <a:cubicBezTo>
                    <a:pt x="117" y="3"/>
                    <a:pt x="117" y="0"/>
                    <a:pt x="114" y="0"/>
                  </a:cubicBezTo>
                  <a:cubicBezTo>
                    <a:pt x="69" y="37"/>
                    <a:pt x="69" y="37"/>
                    <a:pt x="69" y="37"/>
                  </a:cubicBezTo>
                  <a:cubicBezTo>
                    <a:pt x="69" y="37"/>
                    <a:pt x="58" y="44"/>
                    <a:pt x="57" y="55"/>
                  </a:cubicBezTo>
                  <a:cubicBezTo>
                    <a:pt x="56" y="66"/>
                    <a:pt x="56" y="69"/>
                    <a:pt x="52" y="72"/>
                  </a:cubicBezTo>
                  <a:cubicBezTo>
                    <a:pt x="47" y="75"/>
                    <a:pt x="45" y="77"/>
                    <a:pt x="45" y="80"/>
                  </a:cubicBezTo>
                  <a:cubicBezTo>
                    <a:pt x="46" y="83"/>
                    <a:pt x="41" y="84"/>
                    <a:pt x="38" y="85"/>
                  </a:cubicBezTo>
                  <a:cubicBezTo>
                    <a:pt x="34" y="86"/>
                    <a:pt x="32" y="87"/>
                    <a:pt x="31" y="90"/>
                  </a:cubicBezTo>
                  <a:cubicBezTo>
                    <a:pt x="30" y="93"/>
                    <a:pt x="25" y="100"/>
                    <a:pt x="17" y="100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1" y="189"/>
                    <a:pt x="1" y="189"/>
                    <a:pt x="1" y="189"/>
                  </a:cubicBezTo>
                  <a:cubicBezTo>
                    <a:pt x="1" y="189"/>
                    <a:pt x="0" y="197"/>
                    <a:pt x="7" y="196"/>
                  </a:cubicBezTo>
                  <a:cubicBezTo>
                    <a:pt x="7" y="196"/>
                    <a:pt x="16" y="192"/>
                    <a:pt x="19" y="190"/>
                  </a:cubicBezTo>
                  <a:cubicBezTo>
                    <a:pt x="23" y="187"/>
                    <a:pt x="26" y="183"/>
                    <a:pt x="25" y="182"/>
                  </a:cubicBezTo>
                  <a:cubicBezTo>
                    <a:pt x="25" y="182"/>
                    <a:pt x="37" y="180"/>
                    <a:pt x="41" y="175"/>
                  </a:cubicBezTo>
                  <a:cubicBezTo>
                    <a:pt x="41" y="175"/>
                    <a:pt x="36" y="176"/>
                    <a:pt x="35" y="175"/>
                  </a:cubicBezTo>
                  <a:cubicBezTo>
                    <a:pt x="34" y="173"/>
                    <a:pt x="35" y="172"/>
                    <a:pt x="39" y="171"/>
                  </a:cubicBezTo>
                  <a:cubicBezTo>
                    <a:pt x="44" y="170"/>
                    <a:pt x="49" y="169"/>
                    <a:pt x="50" y="167"/>
                  </a:cubicBezTo>
                  <a:cubicBezTo>
                    <a:pt x="51" y="165"/>
                    <a:pt x="50" y="163"/>
                    <a:pt x="49" y="162"/>
                  </a:cubicBezTo>
                  <a:cubicBezTo>
                    <a:pt x="48" y="161"/>
                    <a:pt x="49" y="158"/>
                    <a:pt x="52" y="157"/>
                  </a:cubicBezTo>
                  <a:cubicBezTo>
                    <a:pt x="56" y="156"/>
                    <a:pt x="58" y="155"/>
                    <a:pt x="58" y="155"/>
                  </a:cubicBezTo>
                  <a:cubicBezTo>
                    <a:pt x="58" y="155"/>
                    <a:pt x="63" y="154"/>
                    <a:pt x="63" y="156"/>
                  </a:cubicBezTo>
                  <a:cubicBezTo>
                    <a:pt x="63" y="159"/>
                    <a:pt x="61" y="165"/>
                    <a:pt x="67" y="163"/>
                  </a:cubicBezTo>
                  <a:cubicBezTo>
                    <a:pt x="72" y="161"/>
                    <a:pt x="71" y="160"/>
                    <a:pt x="70" y="159"/>
                  </a:cubicBezTo>
                  <a:cubicBezTo>
                    <a:pt x="69" y="158"/>
                    <a:pt x="68" y="154"/>
                    <a:pt x="72" y="152"/>
                  </a:cubicBezTo>
                  <a:cubicBezTo>
                    <a:pt x="76" y="149"/>
                    <a:pt x="80" y="148"/>
                    <a:pt x="82" y="146"/>
                  </a:cubicBezTo>
                  <a:cubicBezTo>
                    <a:pt x="84" y="144"/>
                    <a:pt x="85" y="142"/>
                    <a:pt x="88" y="142"/>
                  </a:cubicBezTo>
                  <a:cubicBezTo>
                    <a:pt x="91" y="142"/>
                    <a:pt x="91" y="143"/>
                    <a:pt x="91" y="144"/>
                  </a:cubicBezTo>
                  <a:cubicBezTo>
                    <a:pt x="90" y="146"/>
                    <a:pt x="89" y="148"/>
                    <a:pt x="93" y="147"/>
                  </a:cubicBezTo>
                  <a:cubicBezTo>
                    <a:pt x="96" y="147"/>
                    <a:pt x="98" y="146"/>
                    <a:pt x="97" y="144"/>
                  </a:cubicBezTo>
                  <a:cubicBezTo>
                    <a:pt x="97" y="142"/>
                    <a:pt x="98" y="140"/>
                    <a:pt x="101" y="137"/>
                  </a:cubicBezTo>
                  <a:cubicBezTo>
                    <a:pt x="104" y="135"/>
                    <a:pt x="106" y="131"/>
                    <a:pt x="107" y="127"/>
                  </a:cubicBezTo>
                  <a:cubicBezTo>
                    <a:pt x="109" y="123"/>
                    <a:pt x="113" y="118"/>
                    <a:pt x="115" y="117"/>
                  </a:cubicBezTo>
                  <a:cubicBezTo>
                    <a:pt x="115" y="117"/>
                    <a:pt x="120" y="117"/>
                    <a:pt x="118" y="121"/>
                  </a:cubicBezTo>
                  <a:cubicBezTo>
                    <a:pt x="117" y="125"/>
                    <a:pt x="115" y="127"/>
                    <a:pt x="117" y="127"/>
                  </a:cubicBezTo>
                  <a:cubicBezTo>
                    <a:pt x="120" y="127"/>
                    <a:pt x="121" y="127"/>
                    <a:pt x="123" y="124"/>
                  </a:cubicBezTo>
                  <a:cubicBezTo>
                    <a:pt x="125" y="122"/>
                    <a:pt x="127" y="120"/>
                    <a:pt x="130" y="120"/>
                  </a:cubicBezTo>
                  <a:cubicBezTo>
                    <a:pt x="133" y="120"/>
                    <a:pt x="136" y="124"/>
                    <a:pt x="136" y="124"/>
                  </a:cubicBezTo>
                  <a:cubicBezTo>
                    <a:pt x="136" y="124"/>
                    <a:pt x="138" y="127"/>
                    <a:pt x="141" y="126"/>
                  </a:cubicBezTo>
                  <a:cubicBezTo>
                    <a:pt x="144" y="124"/>
                    <a:pt x="143" y="124"/>
                    <a:pt x="143" y="122"/>
                  </a:cubicBezTo>
                  <a:cubicBezTo>
                    <a:pt x="142" y="121"/>
                    <a:pt x="142" y="119"/>
                    <a:pt x="144" y="118"/>
                  </a:cubicBezTo>
                  <a:cubicBezTo>
                    <a:pt x="146" y="117"/>
                    <a:pt x="146" y="118"/>
                    <a:pt x="147" y="119"/>
                  </a:cubicBezTo>
                  <a:cubicBezTo>
                    <a:pt x="148" y="121"/>
                    <a:pt x="152" y="123"/>
                    <a:pt x="154" y="123"/>
                  </a:cubicBezTo>
                  <a:cubicBezTo>
                    <a:pt x="154" y="123"/>
                    <a:pt x="155" y="119"/>
                    <a:pt x="154" y="119"/>
                  </a:cubicBezTo>
                  <a:cubicBezTo>
                    <a:pt x="154" y="118"/>
                    <a:pt x="158" y="115"/>
                    <a:pt x="159" y="117"/>
                  </a:cubicBezTo>
                  <a:cubicBezTo>
                    <a:pt x="161" y="120"/>
                    <a:pt x="162" y="119"/>
                    <a:pt x="164" y="118"/>
                  </a:cubicBezTo>
                  <a:cubicBezTo>
                    <a:pt x="166" y="117"/>
                    <a:pt x="166" y="116"/>
                    <a:pt x="165" y="115"/>
                  </a:cubicBezTo>
                  <a:cubicBezTo>
                    <a:pt x="164" y="114"/>
                    <a:pt x="161" y="113"/>
                    <a:pt x="164" y="112"/>
                  </a:cubicBezTo>
                  <a:cubicBezTo>
                    <a:pt x="166" y="110"/>
                    <a:pt x="167" y="111"/>
                    <a:pt x="168" y="111"/>
                  </a:cubicBezTo>
                  <a:cubicBezTo>
                    <a:pt x="169" y="112"/>
                    <a:pt x="171" y="114"/>
                    <a:pt x="174" y="112"/>
                  </a:cubicBezTo>
                  <a:cubicBezTo>
                    <a:pt x="178" y="110"/>
                    <a:pt x="181" y="107"/>
                    <a:pt x="181" y="107"/>
                  </a:cubicBezTo>
                  <a:cubicBezTo>
                    <a:pt x="181" y="107"/>
                    <a:pt x="186" y="108"/>
                    <a:pt x="192" y="105"/>
                  </a:cubicBezTo>
                  <a:cubicBezTo>
                    <a:pt x="199" y="103"/>
                    <a:pt x="201" y="100"/>
                    <a:pt x="205" y="98"/>
                  </a:cubicBezTo>
                  <a:cubicBezTo>
                    <a:pt x="205" y="98"/>
                    <a:pt x="204" y="96"/>
                    <a:pt x="202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907;p152">
              <a:extLst>
                <a:ext uri="{FF2B5EF4-FFF2-40B4-BE49-F238E27FC236}">
                  <a16:creationId xmlns:a16="http://schemas.microsoft.com/office/drawing/2014/main" id="{6A5F5785-1CAF-43E6-A63B-EC262D197D85}"/>
                </a:ext>
              </a:extLst>
            </p:cNvPr>
            <p:cNvSpPr/>
            <p:nvPr/>
          </p:nvSpPr>
          <p:spPr>
            <a:xfrm>
              <a:off x="2762" y="1697"/>
              <a:ext cx="768" cy="359"/>
            </a:xfrm>
            <a:custGeom>
              <a:avLst/>
              <a:gdLst/>
              <a:ahLst/>
              <a:cxnLst/>
              <a:rect l="l" t="t" r="r" b="b"/>
              <a:pathLst>
                <a:path w="449" h="210" extrusionOk="0">
                  <a:moveTo>
                    <a:pt x="418" y="83"/>
                  </a:moveTo>
                  <a:cubicBezTo>
                    <a:pt x="449" y="45"/>
                    <a:pt x="449" y="45"/>
                    <a:pt x="449" y="45"/>
                  </a:cubicBezTo>
                  <a:cubicBezTo>
                    <a:pt x="360" y="32"/>
                    <a:pt x="360" y="32"/>
                    <a:pt x="360" y="32"/>
                  </a:cubicBezTo>
                  <a:cubicBezTo>
                    <a:pt x="149" y="1"/>
                    <a:pt x="149" y="1"/>
                    <a:pt x="149" y="1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16" y="165"/>
                    <a:pt x="211" y="198"/>
                    <a:pt x="314" y="210"/>
                  </a:cubicBezTo>
                  <a:cubicBezTo>
                    <a:pt x="315" y="208"/>
                    <a:pt x="315" y="208"/>
                    <a:pt x="315" y="208"/>
                  </a:cubicBezTo>
                  <a:cubicBezTo>
                    <a:pt x="315" y="208"/>
                    <a:pt x="315" y="208"/>
                    <a:pt x="315" y="208"/>
                  </a:cubicBezTo>
                  <a:cubicBezTo>
                    <a:pt x="315" y="208"/>
                    <a:pt x="315" y="208"/>
                    <a:pt x="315" y="208"/>
                  </a:cubicBezTo>
                  <a:cubicBezTo>
                    <a:pt x="418" y="83"/>
                    <a:pt x="418" y="83"/>
                    <a:pt x="418" y="83"/>
                  </a:cubicBezTo>
                  <a:cubicBezTo>
                    <a:pt x="418" y="83"/>
                    <a:pt x="418" y="83"/>
                    <a:pt x="418" y="83"/>
                  </a:cubicBezTo>
                  <a:close/>
                </a:path>
              </a:pathLst>
            </a:custGeom>
            <a:solidFill>
              <a:srgbClr val="2275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908;p152">
              <a:extLst>
                <a:ext uri="{FF2B5EF4-FFF2-40B4-BE49-F238E27FC236}">
                  <a16:creationId xmlns:a16="http://schemas.microsoft.com/office/drawing/2014/main" id="{5C0335D1-10B9-489E-B1DD-FB8D20CEDD08}"/>
                </a:ext>
              </a:extLst>
            </p:cNvPr>
            <p:cNvSpPr/>
            <p:nvPr/>
          </p:nvSpPr>
          <p:spPr>
            <a:xfrm>
              <a:off x="2377" y="1556"/>
              <a:ext cx="634" cy="420"/>
            </a:xfrm>
            <a:custGeom>
              <a:avLst/>
              <a:gdLst/>
              <a:ahLst/>
              <a:cxnLst/>
              <a:rect l="l" t="t" r="r" b="b"/>
              <a:pathLst>
                <a:path w="371" h="245" extrusionOk="0">
                  <a:moveTo>
                    <a:pt x="288" y="65"/>
                  </a:moveTo>
                  <a:cubicBezTo>
                    <a:pt x="327" y="25"/>
                    <a:pt x="327" y="25"/>
                    <a:pt x="327" y="25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224" y="245"/>
                    <a:pt x="224" y="245"/>
                    <a:pt x="224" y="245"/>
                  </a:cubicBezTo>
                  <a:cubicBezTo>
                    <a:pt x="224" y="244"/>
                    <a:pt x="224" y="244"/>
                    <a:pt x="224" y="244"/>
                  </a:cubicBezTo>
                  <a:cubicBezTo>
                    <a:pt x="224" y="244"/>
                    <a:pt x="225" y="244"/>
                    <a:pt x="225" y="244"/>
                  </a:cubicBezTo>
                  <a:cubicBezTo>
                    <a:pt x="371" y="82"/>
                    <a:pt x="371" y="82"/>
                    <a:pt x="371" y="82"/>
                  </a:cubicBezTo>
                  <a:lnTo>
                    <a:pt x="288" y="65"/>
                  </a:lnTo>
                  <a:close/>
                </a:path>
              </a:pathLst>
            </a:custGeom>
            <a:solidFill>
              <a:srgbClr val="356EC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909;p152">
              <a:extLst>
                <a:ext uri="{FF2B5EF4-FFF2-40B4-BE49-F238E27FC236}">
                  <a16:creationId xmlns:a16="http://schemas.microsoft.com/office/drawing/2014/main" id="{9CDD83C2-4102-4BC8-B5A1-4BBE6610C4FE}"/>
                </a:ext>
              </a:extLst>
            </p:cNvPr>
            <p:cNvSpPr/>
            <p:nvPr/>
          </p:nvSpPr>
          <p:spPr>
            <a:xfrm>
              <a:off x="4753" y="1484"/>
              <a:ext cx="432" cy="298"/>
            </a:xfrm>
            <a:custGeom>
              <a:avLst/>
              <a:gdLst/>
              <a:ahLst/>
              <a:cxnLst/>
              <a:rect l="l" t="t" r="r" b="b"/>
              <a:pathLst>
                <a:path w="252" h="174" extrusionOk="0">
                  <a:moveTo>
                    <a:pt x="100" y="174"/>
                  </a:moveTo>
                  <a:cubicBezTo>
                    <a:pt x="180" y="174"/>
                    <a:pt x="180" y="174"/>
                    <a:pt x="180" y="174"/>
                  </a:cubicBezTo>
                  <a:cubicBezTo>
                    <a:pt x="181" y="172"/>
                    <a:pt x="187" y="169"/>
                    <a:pt x="190" y="167"/>
                  </a:cubicBezTo>
                  <a:cubicBezTo>
                    <a:pt x="193" y="165"/>
                    <a:pt x="197" y="163"/>
                    <a:pt x="199" y="161"/>
                  </a:cubicBezTo>
                  <a:cubicBezTo>
                    <a:pt x="201" y="158"/>
                    <a:pt x="203" y="156"/>
                    <a:pt x="206" y="154"/>
                  </a:cubicBezTo>
                  <a:cubicBezTo>
                    <a:pt x="208" y="152"/>
                    <a:pt x="215" y="147"/>
                    <a:pt x="216" y="145"/>
                  </a:cubicBezTo>
                  <a:cubicBezTo>
                    <a:pt x="217" y="143"/>
                    <a:pt x="215" y="140"/>
                    <a:pt x="218" y="138"/>
                  </a:cubicBezTo>
                  <a:cubicBezTo>
                    <a:pt x="221" y="135"/>
                    <a:pt x="224" y="136"/>
                    <a:pt x="224" y="137"/>
                  </a:cubicBezTo>
                  <a:cubicBezTo>
                    <a:pt x="224" y="138"/>
                    <a:pt x="228" y="138"/>
                    <a:pt x="231" y="135"/>
                  </a:cubicBezTo>
                  <a:cubicBezTo>
                    <a:pt x="234" y="132"/>
                    <a:pt x="239" y="129"/>
                    <a:pt x="240" y="126"/>
                  </a:cubicBezTo>
                  <a:cubicBezTo>
                    <a:pt x="241" y="123"/>
                    <a:pt x="242" y="120"/>
                    <a:pt x="241" y="118"/>
                  </a:cubicBezTo>
                  <a:cubicBezTo>
                    <a:pt x="240" y="116"/>
                    <a:pt x="244" y="112"/>
                    <a:pt x="245" y="111"/>
                  </a:cubicBezTo>
                  <a:cubicBezTo>
                    <a:pt x="245" y="110"/>
                    <a:pt x="248" y="104"/>
                    <a:pt x="249" y="99"/>
                  </a:cubicBezTo>
                  <a:cubicBezTo>
                    <a:pt x="250" y="95"/>
                    <a:pt x="252" y="85"/>
                    <a:pt x="251" y="80"/>
                  </a:cubicBezTo>
                  <a:cubicBezTo>
                    <a:pt x="249" y="76"/>
                    <a:pt x="243" y="70"/>
                    <a:pt x="233" y="74"/>
                  </a:cubicBezTo>
                  <a:cubicBezTo>
                    <a:pt x="233" y="74"/>
                    <a:pt x="227" y="77"/>
                    <a:pt x="226" y="77"/>
                  </a:cubicBezTo>
                  <a:cubicBezTo>
                    <a:pt x="224" y="77"/>
                    <a:pt x="217" y="77"/>
                    <a:pt x="217" y="77"/>
                  </a:cubicBezTo>
                  <a:cubicBezTo>
                    <a:pt x="217" y="77"/>
                    <a:pt x="215" y="79"/>
                    <a:pt x="215" y="81"/>
                  </a:cubicBezTo>
                  <a:cubicBezTo>
                    <a:pt x="215" y="82"/>
                    <a:pt x="214" y="83"/>
                    <a:pt x="212" y="84"/>
                  </a:cubicBezTo>
                  <a:cubicBezTo>
                    <a:pt x="210" y="85"/>
                    <a:pt x="207" y="87"/>
                    <a:pt x="204" y="88"/>
                  </a:cubicBezTo>
                  <a:cubicBezTo>
                    <a:pt x="202" y="89"/>
                    <a:pt x="201" y="89"/>
                    <a:pt x="199" y="91"/>
                  </a:cubicBezTo>
                  <a:cubicBezTo>
                    <a:pt x="197" y="92"/>
                    <a:pt x="194" y="94"/>
                    <a:pt x="191" y="93"/>
                  </a:cubicBezTo>
                  <a:cubicBezTo>
                    <a:pt x="188" y="91"/>
                    <a:pt x="182" y="88"/>
                    <a:pt x="186" y="82"/>
                  </a:cubicBezTo>
                  <a:cubicBezTo>
                    <a:pt x="191" y="77"/>
                    <a:pt x="198" y="74"/>
                    <a:pt x="200" y="75"/>
                  </a:cubicBezTo>
                  <a:cubicBezTo>
                    <a:pt x="202" y="75"/>
                    <a:pt x="205" y="75"/>
                    <a:pt x="205" y="75"/>
                  </a:cubicBezTo>
                  <a:cubicBezTo>
                    <a:pt x="210" y="72"/>
                    <a:pt x="210" y="72"/>
                    <a:pt x="210" y="72"/>
                  </a:cubicBezTo>
                  <a:cubicBezTo>
                    <a:pt x="210" y="72"/>
                    <a:pt x="210" y="69"/>
                    <a:pt x="215" y="67"/>
                  </a:cubicBezTo>
                  <a:cubicBezTo>
                    <a:pt x="219" y="64"/>
                    <a:pt x="227" y="58"/>
                    <a:pt x="228" y="55"/>
                  </a:cubicBezTo>
                  <a:cubicBezTo>
                    <a:pt x="230" y="52"/>
                    <a:pt x="231" y="47"/>
                    <a:pt x="232" y="43"/>
                  </a:cubicBezTo>
                  <a:cubicBezTo>
                    <a:pt x="232" y="40"/>
                    <a:pt x="233" y="38"/>
                    <a:pt x="233" y="36"/>
                  </a:cubicBezTo>
                  <a:cubicBezTo>
                    <a:pt x="232" y="33"/>
                    <a:pt x="235" y="27"/>
                    <a:pt x="237" y="30"/>
                  </a:cubicBezTo>
                  <a:cubicBezTo>
                    <a:pt x="239" y="32"/>
                    <a:pt x="242" y="34"/>
                    <a:pt x="243" y="30"/>
                  </a:cubicBezTo>
                  <a:cubicBezTo>
                    <a:pt x="243" y="25"/>
                    <a:pt x="244" y="25"/>
                    <a:pt x="244" y="24"/>
                  </a:cubicBezTo>
                  <a:cubicBezTo>
                    <a:pt x="244" y="22"/>
                    <a:pt x="244" y="21"/>
                    <a:pt x="243" y="20"/>
                  </a:cubicBezTo>
                  <a:cubicBezTo>
                    <a:pt x="241" y="19"/>
                    <a:pt x="240" y="16"/>
                    <a:pt x="240" y="15"/>
                  </a:cubicBezTo>
                  <a:cubicBezTo>
                    <a:pt x="240" y="15"/>
                    <a:pt x="237" y="15"/>
                    <a:pt x="235" y="16"/>
                  </a:cubicBezTo>
                  <a:cubicBezTo>
                    <a:pt x="233" y="16"/>
                    <a:pt x="230" y="17"/>
                    <a:pt x="228" y="15"/>
                  </a:cubicBezTo>
                  <a:cubicBezTo>
                    <a:pt x="225" y="13"/>
                    <a:pt x="222" y="12"/>
                    <a:pt x="219" y="12"/>
                  </a:cubicBezTo>
                  <a:cubicBezTo>
                    <a:pt x="216" y="12"/>
                    <a:pt x="212" y="11"/>
                    <a:pt x="212" y="11"/>
                  </a:cubicBezTo>
                  <a:cubicBezTo>
                    <a:pt x="212" y="11"/>
                    <a:pt x="210" y="9"/>
                    <a:pt x="208" y="9"/>
                  </a:cubicBezTo>
                  <a:cubicBezTo>
                    <a:pt x="206" y="9"/>
                    <a:pt x="205" y="9"/>
                    <a:pt x="203" y="7"/>
                  </a:cubicBezTo>
                  <a:cubicBezTo>
                    <a:pt x="202" y="5"/>
                    <a:pt x="199" y="0"/>
                    <a:pt x="197" y="0"/>
                  </a:cubicBezTo>
                  <a:cubicBezTo>
                    <a:pt x="195" y="0"/>
                    <a:pt x="192" y="1"/>
                    <a:pt x="189" y="1"/>
                  </a:cubicBezTo>
                  <a:cubicBezTo>
                    <a:pt x="187" y="1"/>
                    <a:pt x="185" y="1"/>
                    <a:pt x="185" y="1"/>
                  </a:cubicBezTo>
                  <a:cubicBezTo>
                    <a:pt x="184" y="0"/>
                    <a:pt x="185" y="3"/>
                    <a:pt x="182" y="4"/>
                  </a:cubicBezTo>
                  <a:cubicBezTo>
                    <a:pt x="179" y="5"/>
                    <a:pt x="173" y="7"/>
                    <a:pt x="174" y="11"/>
                  </a:cubicBezTo>
                  <a:cubicBezTo>
                    <a:pt x="176" y="15"/>
                    <a:pt x="176" y="16"/>
                    <a:pt x="170" y="17"/>
                  </a:cubicBezTo>
                  <a:cubicBezTo>
                    <a:pt x="165" y="19"/>
                    <a:pt x="154" y="21"/>
                    <a:pt x="151" y="28"/>
                  </a:cubicBezTo>
                  <a:cubicBezTo>
                    <a:pt x="148" y="36"/>
                    <a:pt x="139" y="42"/>
                    <a:pt x="139" y="42"/>
                  </a:cubicBezTo>
                  <a:cubicBezTo>
                    <a:pt x="139" y="42"/>
                    <a:pt x="134" y="43"/>
                    <a:pt x="137" y="40"/>
                  </a:cubicBezTo>
                  <a:cubicBezTo>
                    <a:pt x="137" y="40"/>
                    <a:pt x="130" y="41"/>
                    <a:pt x="133" y="38"/>
                  </a:cubicBezTo>
                  <a:cubicBezTo>
                    <a:pt x="136" y="35"/>
                    <a:pt x="145" y="27"/>
                    <a:pt x="144" y="26"/>
                  </a:cubicBezTo>
                  <a:cubicBezTo>
                    <a:pt x="143" y="25"/>
                    <a:pt x="138" y="28"/>
                    <a:pt x="135" y="30"/>
                  </a:cubicBezTo>
                  <a:cubicBezTo>
                    <a:pt x="133" y="32"/>
                    <a:pt x="123" y="35"/>
                    <a:pt x="121" y="37"/>
                  </a:cubicBezTo>
                  <a:cubicBezTo>
                    <a:pt x="119" y="39"/>
                    <a:pt x="111" y="43"/>
                    <a:pt x="104" y="44"/>
                  </a:cubicBezTo>
                  <a:cubicBezTo>
                    <a:pt x="96" y="46"/>
                    <a:pt x="88" y="49"/>
                    <a:pt x="88" y="57"/>
                  </a:cubicBezTo>
                  <a:cubicBezTo>
                    <a:pt x="87" y="64"/>
                    <a:pt x="83" y="67"/>
                    <a:pt x="79" y="70"/>
                  </a:cubicBezTo>
                  <a:cubicBezTo>
                    <a:pt x="75" y="73"/>
                    <a:pt x="66" y="78"/>
                    <a:pt x="66" y="84"/>
                  </a:cubicBezTo>
                  <a:cubicBezTo>
                    <a:pt x="66" y="84"/>
                    <a:pt x="66" y="86"/>
                    <a:pt x="64" y="88"/>
                  </a:cubicBezTo>
                  <a:cubicBezTo>
                    <a:pt x="62" y="91"/>
                    <a:pt x="60" y="97"/>
                    <a:pt x="61" y="100"/>
                  </a:cubicBezTo>
                  <a:cubicBezTo>
                    <a:pt x="62" y="103"/>
                    <a:pt x="65" y="110"/>
                    <a:pt x="64" y="112"/>
                  </a:cubicBezTo>
                  <a:cubicBezTo>
                    <a:pt x="63" y="114"/>
                    <a:pt x="65" y="114"/>
                    <a:pt x="59" y="121"/>
                  </a:cubicBezTo>
                  <a:cubicBezTo>
                    <a:pt x="54" y="128"/>
                    <a:pt x="52" y="134"/>
                    <a:pt x="45" y="142"/>
                  </a:cubicBezTo>
                  <a:cubicBezTo>
                    <a:pt x="38" y="149"/>
                    <a:pt x="34" y="155"/>
                    <a:pt x="22" y="161"/>
                  </a:cubicBezTo>
                  <a:cubicBezTo>
                    <a:pt x="10" y="166"/>
                    <a:pt x="4" y="168"/>
                    <a:pt x="0" y="170"/>
                  </a:cubicBezTo>
                  <a:cubicBezTo>
                    <a:pt x="100" y="172"/>
                    <a:pt x="100" y="172"/>
                    <a:pt x="100" y="172"/>
                  </a:cubicBezTo>
                  <a:lnTo>
                    <a:pt x="100" y="174"/>
                  </a:lnTo>
                  <a:close/>
                </a:path>
              </a:pathLst>
            </a:custGeom>
            <a:solidFill>
              <a:srgbClr val="356EC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910;p152">
              <a:extLst>
                <a:ext uri="{FF2B5EF4-FFF2-40B4-BE49-F238E27FC236}">
                  <a16:creationId xmlns:a16="http://schemas.microsoft.com/office/drawing/2014/main" id="{AEED7D59-74B3-4173-8946-BB553C2F3368}"/>
                </a:ext>
              </a:extLst>
            </p:cNvPr>
            <p:cNvSpPr/>
            <p:nvPr/>
          </p:nvSpPr>
          <p:spPr>
            <a:xfrm>
              <a:off x="2084" y="1448"/>
              <a:ext cx="642" cy="582"/>
            </a:xfrm>
            <a:custGeom>
              <a:avLst/>
              <a:gdLst/>
              <a:ahLst/>
              <a:cxnLst/>
              <a:rect l="l" t="t" r="r" b="b"/>
              <a:pathLst>
                <a:path w="375" h="340" extrusionOk="0">
                  <a:moveTo>
                    <a:pt x="263" y="34"/>
                  </a:moveTo>
                  <a:cubicBezTo>
                    <a:pt x="136" y="0"/>
                    <a:pt x="136" y="0"/>
                    <a:pt x="136" y="0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5" y="99"/>
                    <a:pt x="19" y="106"/>
                    <a:pt x="26" y="106"/>
                  </a:cubicBezTo>
                  <a:cubicBezTo>
                    <a:pt x="26" y="106"/>
                    <a:pt x="9" y="115"/>
                    <a:pt x="7" y="117"/>
                  </a:cubicBezTo>
                  <a:cubicBezTo>
                    <a:pt x="5" y="119"/>
                    <a:pt x="5" y="121"/>
                    <a:pt x="3" y="122"/>
                  </a:cubicBezTo>
                  <a:cubicBezTo>
                    <a:pt x="0" y="123"/>
                    <a:pt x="60" y="338"/>
                    <a:pt x="60" y="338"/>
                  </a:cubicBezTo>
                  <a:cubicBezTo>
                    <a:pt x="60" y="338"/>
                    <a:pt x="66" y="340"/>
                    <a:pt x="70" y="334"/>
                  </a:cubicBezTo>
                  <a:cubicBezTo>
                    <a:pt x="74" y="327"/>
                    <a:pt x="77" y="321"/>
                    <a:pt x="78" y="318"/>
                  </a:cubicBezTo>
                  <a:cubicBezTo>
                    <a:pt x="78" y="314"/>
                    <a:pt x="82" y="310"/>
                    <a:pt x="85" y="308"/>
                  </a:cubicBezTo>
                  <a:cubicBezTo>
                    <a:pt x="89" y="305"/>
                    <a:pt x="93" y="303"/>
                    <a:pt x="96" y="299"/>
                  </a:cubicBezTo>
                  <a:cubicBezTo>
                    <a:pt x="98" y="295"/>
                    <a:pt x="109" y="287"/>
                    <a:pt x="120" y="288"/>
                  </a:cubicBezTo>
                  <a:cubicBezTo>
                    <a:pt x="131" y="289"/>
                    <a:pt x="131" y="288"/>
                    <a:pt x="131" y="292"/>
                  </a:cubicBezTo>
                  <a:cubicBezTo>
                    <a:pt x="131" y="296"/>
                    <a:pt x="136" y="299"/>
                    <a:pt x="136" y="299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375" y="63"/>
                    <a:pt x="375" y="63"/>
                    <a:pt x="375" y="63"/>
                  </a:cubicBezTo>
                  <a:lnTo>
                    <a:pt x="263" y="34"/>
                  </a:lnTo>
                  <a:close/>
                </a:path>
              </a:pathLst>
            </a:custGeom>
            <a:solidFill>
              <a:srgbClr val="BECF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911;p152">
              <a:extLst>
                <a:ext uri="{FF2B5EF4-FFF2-40B4-BE49-F238E27FC236}">
                  <a16:creationId xmlns:a16="http://schemas.microsoft.com/office/drawing/2014/main" id="{895E087E-2434-4B7F-8A53-A8AFB807A071}"/>
                </a:ext>
              </a:extLst>
            </p:cNvPr>
            <p:cNvSpPr/>
            <p:nvPr/>
          </p:nvSpPr>
          <p:spPr>
            <a:xfrm>
              <a:off x="3301" y="1839"/>
              <a:ext cx="732" cy="263"/>
            </a:xfrm>
            <a:custGeom>
              <a:avLst/>
              <a:gdLst/>
              <a:ahLst/>
              <a:cxnLst/>
              <a:rect l="l" t="t" r="r" b="b"/>
              <a:pathLst>
                <a:path w="428" h="154" extrusionOk="0">
                  <a:moveTo>
                    <a:pt x="410" y="53"/>
                  </a:moveTo>
                  <a:cubicBezTo>
                    <a:pt x="416" y="43"/>
                    <a:pt x="422" y="45"/>
                    <a:pt x="425" y="40"/>
                  </a:cubicBezTo>
                  <a:cubicBezTo>
                    <a:pt x="428" y="35"/>
                    <a:pt x="409" y="25"/>
                    <a:pt x="409" y="25"/>
                  </a:cubicBezTo>
                  <a:cubicBezTo>
                    <a:pt x="335" y="24"/>
                    <a:pt x="105" y="0"/>
                    <a:pt x="103" y="0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359" y="154"/>
                    <a:pt x="359" y="154"/>
                    <a:pt x="359" y="154"/>
                  </a:cubicBezTo>
                  <a:cubicBezTo>
                    <a:pt x="413" y="67"/>
                    <a:pt x="413" y="67"/>
                    <a:pt x="413" y="67"/>
                  </a:cubicBezTo>
                  <a:cubicBezTo>
                    <a:pt x="413" y="67"/>
                    <a:pt x="404" y="62"/>
                    <a:pt x="410" y="53"/>
                  </a:cubicBezTo>
                  <a:close/>
                </a:path>
              </a:pathLst>
            </a:custGeom>
            <a:solidFill>
              <a:srgbClr val="4DA2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912;p152">
              <a:extLst>
                <a:ext uri="{FF2B5EF4-FFF2-40B4-BE49-F238E27FC236}">
                  <a16:creationId xmlns:a16="http://schemas.microsoft.com/office/drawing/2014/main" id="{8A5A1D6A-718A-40B5-8047-64C34662B446}"/>
                </a:ext>
              </a:extLst>
            </p:cNvPr>
            <p:cNvSpPr/>
            <p:nvPr/>
          </p:nvSpPr>
          <p:spPr>
            <a:xfrm>
              <a:off x="2869" y="1392"/>
              <a:ext cx="743" cy="359"/>
            </a:xfrm>
            <a:custGeom>
              <a:avLst/>
              <a:gdLst/>
              <a:ahLst/>
              <a:cxnLst/>
              <a:rect l="l" t="t" r="r" b="b"/>
              <a:pathLst>
                <a:path w="434" h="210" extrusionOk="0">
                  <a:moveTo>
                    <a:pt x="431" y="46"/>
                  </a:moveTo>
                  <a:cubicBezTo>
                    <a:pt x="161" y="0"/>
                    <a:pt x="161" y="0"/>
                    <a:pt x="161" y="0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39" y="121"/>
                    <a:pt x="39" y="121"/>
                    <a:pt x="39" y="12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4" y="177"/>
                    <a:pt x="84" y="177"/>
                    <a:pt x="84" y="177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297" y="210"/>
                    <a:pt x="297" y="210"/>
                    <a:pt x="297" y="210"/>
                  </a:cubicBezTo>
                  <a:cubicBezTo>
                    <a:pt x="298" y="208"/>
                    <a:pt x="298" y="208"/>
                    <a:pt x="298" y="208"/>
                  </a:cubicBezTo>
                  <a:cubicBezTo>
                    <a:pt x="302" y="201"/>
                    <a:pt x="364" y="128"/>
                    <a:pt x="364" y="128"/>
                  </a:cubicBezTo>
                  <a:cubicBezTo>
                    <a:pt x="434" y="46"/>
                    <a:pt x="434" y="46"/>
                    <a:pt x="434" y="46"/>
                  </a:cubicBezTo>
                  <a:cubicBezTo>
                    <a:pt x="432" y="46"/>
                    <a:pt x="431" y="46"/>
                    <a:pt x="431" y="46"/>
                  </a:cubicBezTo>
                  <a:close/>
                </a:path>
              </a:pathLst>
            </a:custGeom>
            <a:solidFill>
              <a:srgbClr val="092E7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913;p152">
              <a:extLst>
                <a:ext uri="{FF2B5EF4-FFF2-40B4-BE49-F238E27FC236}">
                  <a16:creationId xmlns:a16="http://schemas.microsoft.com/office/drawing/2014/main" id="{FD4FCC5B-A7A1-4F1D-A80E-41CE4CE865EF}"/>
                </a:ext>
              </a:extLst>
            </p:cNvPr>
            <p:cNvSpPr/>
            <p:nvPr/>
          </p:nvSpPr>
          <p:spPr>
            <a:xfrm>
              <a:off x="3888" y="1847"/>
              <a:ext cx="492" cy="334"/>
            </a:xfrm>
            <a:custGeom>
              <a:avLst/>
              <a:gdLst/>
              <a:ahLst/>
              <a:cxnLst/>
              <a:rect l="l" t="t" r="r" b="b"/>
              <a:pathLst>
                <a:path w="288" h="195" extrusionOk="0">
                  <a:moveTo>
                    <a:pt x="68" y="6"/>
                  </a:moveTo>
                  <a:cubicBezTo>
                    <a:pt x="65" y="8"/>
                    <a:pt x="67" y="9"/>
                    <a:pt x="68" y="13"/>
                  </a:cubicBezTo>
                  <a:cubicBezTo>
                    <a:pt x="70" y="16"/>
                    <a:pt x="66" y="20"/>
                    <a:pt x="66" y="20"/>
                  </a:cubicBezTo>
                  <a:cubicBezTo>
                    <a:pt x="66" y="20"/>
                    <a:pt x="85" y="30"/>
                    <a:pt x="82" y="35"/>
                  </a:cubicBezTo>
                  <a:cubicBezTo>
                    <a:pt x="79" y="40"/>
                    <a:pt x="73" y="38"/>
                    <a:pt x="67" y="48"/>
                  </a:cubicBezTo>
                  <a:cubicBezTo>
                    <a:pt x="61" y="57"/>
                    <a:pt x="70" y="62"/>
                    <a:pt x="70" y="62"/>
                  </a:cubicBezTo>
                  <a:cubicBezTo>
                    <a:pt x="16" y="149"/>
                    <a:pt x="16" y="149"/>
                    <a:pt x="16" y="149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223" y="179"/>
                    <a:pt x="223" y="179"/>
                    <a:pt x="223" y="179"/>
                  </a:cubicBezTo>
                  <a:cubicBezTo>
                    <a:pt x="223" y="179"/>
                    <a:pt x="222" y="181"/>
                    <a:pt x="223" y="183"/>
                  </a:cubicBezTo>
                  <a:cubicBezTo>
                    <a:pt x="224" y="185"/>
                    <a:pt x="223" y="186"/>
                    <a:pt x="220" y="188"/>
                  </a:cubicBezTo>
                  <a:cubicBezTo>
                    <a:pt x="217" y="190"/>
                    <a:pt x="214" y="195"/>
                    <a:pt x="219" y="195"/>
                  </a:cubicBezTo>
                  <a:cubicBezTo>
                    <a:pt x="223" y="195"/>
                    <a:pt x="240" y="195"/>
                    <a:pt x="240" y="195"/>
                  </a:cubicBezTo>
                  <a:cubicBezTo>
                    <a:pt x="240" y="195"/>
                    <a:pt x="246" y="192"/>
                    <a:pt x="249" y="188"/>
                  </a:cubicBezTo>
                  <a:cubicBezTo>
                    <a:pt x="251" y="185"/>
                    <a:pt x="254" y="182"/>
                    <a:pt x="255" y="181"/>
                  </a:cubicBezTo>
                  <a:cubicBezTo>
                    <a:pt x="254" y="182"/>
                    <a:pt x="254" y="181"/>
                    <a:pt x="256" y="178"/>
                  </a:cubicBezTo>
                  <a:cubicBezTo>
                    <a:pt x="259" y="174"/>
                    <a:pt x="264" y="175"/>
                    <a:pt x="264" y="175"/>
                  </a:cubicBezTo>
                  <a:cubicBezTo>
                    <a:pt x="270" y="176"/>
                    <a:pt x="270" y="176"/>
                    <a:pt x="270" y="176"/>
                  </a:cubicBezTo>
                  <a:cubicBezTo>
                    <a:pt x="284" y="175"/>
                    <a:pt x="288" y="163"/>
                    <a:pt x="286" y="161"/>
                  </a:cubicBezTo>
                  <a:cubicBezTo>
                    <a:pt x="283" y="159"/>
                    <a:pt x="275" y="152"/>
                    <a:pt x="275" y="148"/>
                  </a:cubicBezTo>
                  <a:cubicBezTo>
                    <a:pt x="275" y="144"/>
                    <a:pt x="282" y="137"/>
                    <a:pt x="282" y="133"/>
                  </a:cubicBezTo>
                  <a:cubicBezTo>
                    <a:pt x="283" y="129"/>
                    <a:pt x="282" y="125"/>
                    <a:pt x="278" y="125"/>
                  </a:cubicBezTo>
                  <a:cubicBezTo>
                    <a:pt x="275" y="124"/>
                    <a:pt x="273" y="121"/>
                    <a:pt x="273" y="121"/>
                  </a:cubicBezTo>
                  <a:cubicBezTo>
                    <a:pt x="273" y="121"/>
                    <a:pt x="266" y="110"/>
                    <a:pt x="263" y="105"/>
                  </a:cubicBezTo>
                  <a:cubicBezTo>
                    <a:pt x="260" y="100"/>
                    <a:pt x="266" y="100"/>
                    <a:pt x="266" y="100"/>
                  </a:cubicBezTo>
                  <a:cubicBezTo>
                    <a:pt x="266" y="100"/>
                    <a:pt x="277" y="96"/>
                    <a:pt x="280" y="87"/>
                  </a:cubicBezTo>
                  <a:cubicBezTo>
                    <a:pt x="283" y="79"/>
                    <a:pt x="276" y="77"/>
                    <a:pt x="270" y="77"/>
                  </a:cubicBezTo>
                  <a:cubicBezTo>
                    <a:pt x="265" y="78"/>
                    <a:pt x="261" y="75"/>
                    <a:pt x="263" y="72"/>
                  </a:cubicBezTo>
                  <a:cubicBezTo>
                    <a:pt x="264" y="69"/>
                    <a:pt x="265" y="65"/>
                    <a:pt x="261" y="63"/>
                  </a:cubicBezTo>
                  <a:cubicBezTo>
                    <a:pt x="257" y="61"/>
                    <a:pt x="260" y="57"/>
                    <a:pt x="260" y="57"/>
                  </a:cubicBezTo>
                  <a:cubicBezTo>
                    <a:pt x="260" y="57"/>
                    <a:pt x="253" y="53"/>
                    <a:pt x="251" y="52"/>
                  </a:cubicBezTo>
                  <a:cubicBezTo>
                    <a:pt x="248" y="51"/>
                    <a:pt x="247" y="48"/>
                    <a:pt x="244" y="45"/>
                  </a:cubicBezTo>
                  <a:cubicBezTo>
                    <a:pt x="241" y="43"/>
                    <a:pt x="251" y="37"/>
                    <a:pt x="253" y="33"/>
                  </a:cubicBezTo>
                  <a:cubicBezTo>
                    <a:pt x="255" y="29"/>
                    <a:pt x="257" y="20"/>
                    <a:pt x="257" y="20"/>
                  </a:cubicBezTo>
                  <a:cubicBezTo>
                    <a:pt x="255" y="20"/>
                    <a:pt x="255" y="18"/>
                    <a:pt x="255" y="16"/>
                  </a:cubicBezTo>
                  <a:cubicBezTo>
                    <a:pt x="255" y="14"/>
                    <a:pt x="256" y="13"/>
                    <a:pt x="253" y="13"/>
                  </a:cubicBezTo>
                  <a:cubicBezTo>
                    <a:pt x="250" y="13"/>
                    <a:pt x="250" y="13"/>
                    <a:pt x="249" y="10"/>
                  </a:cubicBezTo>
                  <a:cubicBezTo>
                    <a:pt x="248" y="7"/>
                    <a:pt x="242" y="7"/>
                    <a:pt x="242" y="7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4" y="2"/>
                    <a:pt x="71" y="4"/>
                    <a:pt x="68" y="6"/>
                  </a:cubicBezTo>
                  <a:close/>
                </a:path>
              </a:pathLst>
            </a:custGeom>
            <a:solidFill>
              <a:srgbClr val="2275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914;p152">
              <a:extLst>
                <a:ext uri="{FF2B5EF4-FFF2-40B4-BE49-F238E27FC236}">
                  <a16:creationId xmlns:a16="http://schemas.microsoft.com/office/drawing/2014/main" id="{CD7AA90C-71A5-454C-8B11-2DB4435647DC}"/>
                </a:ext>
              </a:extLst>
            </p:cNvPr>
            <p:cNvSpPr/>
            <p:nvPr/>
          </p:nvSpPr>
          <p:spPr>
            <a:xfrm>
              <a:off x="3378" y="1611"/>
              <a:ext cx="664" cy="271"/>
            </a:xfrm>
            <a:custGeom>
              <a:avLst/>
              <a:gdLst/>
              <a:ahLst/>
              <a:cxnLst/>
              <a:rect l="l" t="t" r="r" b="b"/>
              <a:pathLst>
                <a:path w="388" h="158" extrusionOk="0">
                  <a:moveTo>
                    <a:pt x="1" y="80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58" y="133"/>
                    <a:pt x="58" y="133"/>
                    <a:pt x="58" y="133"/>
                  </a:cubicBezTo>
                  <a:cubicBezTo>
                    <a:pt x="58" y="133"/>
                    <a:pt x="58" y="133"/>
                    <a:pt x="58" y="133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58" y="133"/>
                    <a:pt x="58" y="133"/>
                    <a:pt x="58" y="133"/>
                  </a:cubicBezTo>
                  <a:cubicBezTo>
                    <a:pt x="60" y="133"/>
                    <a:pt x="290" y="157"/>
                    <a:pt x="364" y="158"/>
                  </a:cubicBezTo>
                  <a:cubicBezTo>
                    <a:pt x="364" y="158"/>
                    <a:pt x="368" y="154"/>
                    <a:pt x="366" y="151"/>
                  </a:cubicBezTo>
                  <a:cubicBezTo>
                    <a:pt x="365" y="147"/>
                    <a:pt x="363" y="146"/>
                    <a:pt x="366" y="144"/>
                  </a:cubicBezTo>
                  <a:cubicBezTo>
                    <a:pt x="369" y="142"/>
                    <a:pt x="372" y="140"/>
                    <a:pt x="370" y="138"/>
                  </a:cubicBezTo>
                  <a:cubicBezTo>
                    <a:pt x="370" y="138"/>
                    <a:pt x="370" y="138"/>
                    <a:pt x="370" y="138"/>
                  </a:cubicBezTo>
                  <a:cubicBezTo>
                    <a:pt x="370" y="138"/>
                    <a:pt x="370" y="138"/>
                    <a:pt x="370" y="138"/>
                  </a:cubicBezTo>
                  <a:cubicBezTo>
                    <a:pt x="370" y="137"/>
                    <a:pt x="370" y="137"/>
                    <a:pt x="370" y="137"/>
                  </a:cubicBezTo>
                  <a:cubicBezTo>
                    <a:pt x="367" y="134"/>
                    <a:pt x="361" y="131"/>
                    <a:pt x="368" y="121"/>
                  </a:cubicBezTo>
                  <a:cubicBezTo>
                    <a:pt x="375" y="111"/>
                    <a:pt x="380" y="103"/>
                    <a:pt x="378" y="100"/>
                  </a:cubicBezTo>
                  <a:cubicBezTo>
                    <a:pt x="375" y="96"/>
                    <a:pt x="383" y="83"/>
                    <a:pt x="383" y="83"/>
                  </a:cubicBezTo>
                  <a:cubicBezTo>
                    <a:pt x="383" y="83"/>
                    <a:pt x="386" y="78"/>
                    <a:pt x="382" y="76"/>
                  </a:cubicBezTo>
                  <a:cubicBezTo>
                    <a:pt x="382" y="76"/>
                    <a:pt x="382" y="75"/>
                    <a:pt x="384" y="72"/>
                  </a:cubicBezTo>
                  <a:cubicBezTo>
                    <a:pt x="387" y="68"/>
                    <a:pt x="383" y="61"/>
                    <a:pt x="383" y="61"/>
                  </a:cubicBezTo>
                  <a:cubicBezTo>
                    <a:pt x="383" y="61"/>
                    <a:pt x="388" y="55"/>
                    <a:pt x="387" y="54"/>
                  </a:cubicBezTo>
                  <a:cubicBezTo>
                    <a:pt x="386" y="53"/>
                    <a:pt x="365" y="43"/>
                    <a:pt x="365" y="43"/>
                  </a:cubicBezTo>
                  <a:cubicBezTo>
                    <a:pt x="365" y="43"/>
                    <a:pt x="357" y="42"/>
                    <a:pt x="353" y="41"/>
                  </a:cubicBezTo>
                  <a:cubicBezTo>
                    <a:pt x="349" y="41"/>
                    <a:pt x="346" y="37"/>
                    <a:pt x="333" y="40"/>
                  </a:cubicBezTo>
                  <a:cubicBezTo>
                    <a:pt x="320" y="43"/>
                    <a:pt x="312" y="44"/>
                    <a:pt x="309" y="42"/>
                  </a:cubicBezTo>
                  <a:cubicBezTo>
                    <a:pt x="307" y="39"/>
                    <a:pt x="300" y="36"/>
                    <a:pt x="296" y="36"/>
                  </a:cubicBezTo>
                  <a:cubicBezTo>
                    <a:pt x="292" y="35"/>
                    <a:pt x="289" y="32"/>
                    <a:pt x="284" y="32"/>
                  </a:cubicBezTo>
                  <a:cubicBezTo>
                    <a:pt x="278" y="32"/>
                    <a:pt x="271" y="30"/>
                    <a:pt x="268" y="28"/>
                  </a:cubicBezTo>
                  <a:cubicBezTo>
                    <a:pt x="265" y="25"/>
                    <a:pt x="264" y="24"/>
                    <a:pt x="260" y="24"/>
                  </a:cubicBezTo>
                  <a:cubicBezTo>
                    <a:pt x="255" y="24"/>
                    <a:pt x="251" y="20"/>
                    <a:pt x="251" y="2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5" y="73"/>
                    <a:pt x="1" y="80"/>
                  </a:cubicBezTo>
                  <a:close/>
                </a:path>
              </a:pathLst>
            </a:custGeom>
            <a:solidFill>
              <a:srgbClr val="27429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915;p152">
              <a:extLst>
                <a:ext uri="{FF2B5EF4-FFF2-40B4-BE49-F238E27FC236}">
                  <a16:creationId xmlns:a16="http://schemas.microsoft.com/office/drawing/2014/main" id="{B0A7E03F-5EA4-4279-B6D9-C6000D6875F3}"/>
                </a:ext>
              </a:extLst>
            </p:cNvPr>
            <p:cNvSpPr/>
            <p:nvPr/>
          </p:nvSpPr>
          <p:spPr>
            <a:xfrm>
              <a:off x="4153" y="2268"/>
              <a:ext cx="458" cy="350"/>
            </a:xfrm>
            <a:custGeom>
              <a:avLst/>
              <a:gdLst/>
              <a:ahLst/>
              <a:cxnLst/>
              <a:rect l="l" t="t" r="r" b="b"/>
              <a:pathLst>
                <a:path w="268" h="204" extrusionOk="0">
                  <a:moveTo>
                    <a:pt x="47" y="194"/>
                  </a:moveTo>
                  <a:cubicBezTo>
                    <a:pt x="49" y="192"/>
                    <a:pt x="56" y="193"/>
                    <a:pt x="57" y="190"/>
                  </a:cubicBezTo>
                  <a:cubicBezTo>
                    <a:pt x="59" y="187"/>
                    <a:pt x="57" y="185"/>
                    <a:pt x="58" y="183"/>
                  </a:cubicBezTo>
                  <a:cubicBezTo>
                    <a:pt x="60" y="180"/>
                    <a:pt x="68" y="170"/>
                    <a:pt x="63" y="169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06" y="163"/>
                    <a:pt x="205" y="154"/>
                    <a:pt x="210" y="143"/>
                  </a:cubicBezTo>
                  <a:cubicBezTo>
                    <a:pt x="215" y="132"/>
                    <a:pt x="226" y="120"/>
                    <a:pt x="234" y="117"/>
                  </a:cubicBezTo>
                  <a:cubicBezTo>
                    <a:pt x="242" y="114"/>
                    <a:pt x="242" y="109"/>
                    <a:pt x="242" y="109"/>
                  </a:cubicBezTo>
                  <a:cubicBezTo>
                    <a:pt x="238" y="84"/>
                    <a:pt x="238" y="84"/>
                    <a:pt x="238" y="84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11" y="3"/>
                    <a:pt x="129" y="0"/>
                    <a:pt x="129" y="0"/>
                  </a:cubicBezTo>
                  <a:cubicBezTo>
                    <a:pt x="127" y="3"/>
                    <a:pt x="129" y="5"/>
                    <a:pt x="129" y="5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8"/>
                    <a:pt x="7" y="198"/>
                    <a:pt x="9" y="197"/>
                  </a:cubicBezTo>
                  <a:cubicBezTo>
                    <a:pt x="12" y="195"/>
                    <a:pt x="12" y="197"/>
                    <a:pt x="14" y="197"/>
                  </a:cubicBezTo>
                  <a:cubicBezTo>
                    <a:pt x="16" y="197"/>
                    <a:pt x="20" y="197"/>
                    <a:pt x="21" y="195"/>
                  </a:cubicBezTo>
                  <a:cubicBezTo>
                    <a:pt x="22" y="194"/>
                    <a:pt x="24" y="193"/>
                    <a:pt x="23" y="192"/>
                  </a:cubicBezTo>
                  <a:cubicBezTo>
                    <a:pt x="22" y="190"/>
                    <a:pt x="26" y="186"/>
                    <a:pt x="26" y="186"/>
                  </a:cubicBezTo>
                  <a:cubicBezTo>
                    <a:pt x="26" y="186"/>
                    <a:pt x="25" y="185"/>
                    <a:pt x="28" y="184"/>
                  </a:cubicBezTo>
                  <a:cubicBezTo>
                    <a:pt x="30" y="182"/>
                    <a:pt x="32" y="180"/>
                    <a:pt x="32" y="176"/>
                  </a:cubicBezTo>
                  <a:cubicBezTo>
                    <a:pt x="32" y="172"/>
                    <a:pt x="33" y="169"/>
                    <a:pt x="41" y="165"/>
                  </a:cubicBezTo>
                  <a:cubicBezTo>
                    <a:pt x="41" y="165"/>
                    <a:pt x="42" y="165"/>
                    <a:pt x="43" y="164"/>
                  </a:cubicBezTo>
                  <a:cubicBezTo>
                    <a:pt x="43" y="164"/>
                    <a:pt x="42" y="167"/>
                    <a:pt x="41" y="169"/>
                  </a:cubicBezTo>
                  <a:cubicBezTo>
                    <a:pt x="41" y="172"/>
                    <a:pt x="42" y="175"/>
                    <a:pt x="42" y="175"/>
                  </a:cubicBezTo>
                  <a:cubicBezTo>
                    <a:pt x="41" y="176"/>
                    <a:pt x="36" y="178"/>
                    <a:pt x="35" y="181"/>
                  </a:cubicBezTo>
                  <a:cubicBezTo>
                    <a:pt x="34" y="183"/>
                    <a:pt x="38" y="187"/>
                    <a:pt x="37" y="189"/>
                  </a:cubicBezTo>
                  <a:cubicBezTo>
                    <a:pt x="36" y="190"/>
                    <a:pt x="32" y="194"/>
                    <a:pt x="34" y="195"/>
                  </a:cubicBezTo>
                  <a:cubicBezTo>
                    <a:pt x="36" y="195"/>
                    <a:pt x="38" y="198"/>
                    <a:pt x="30" y="199"/>
                  </a:cubicBezTo>
                  <a:cubicBezTo>
                    <a:pt x="22" y="201"/>
                    <a:pt x="16" y="201"/>
                    <a:pt x="16" y="202"/>
                  </a:cubicBezTo>
                  <a:cubicBezTo>
                    <a:pt x="15" y="204"/>
                    <a:pt x="20" y="203"/>
                    <a:pt x="23" y="203"/>
                  </a:cubicBezTo>
                  <a:cubicBezTo>
                    <a:pt x="26" y="203"/>
                    <a:pt x="28" y="202"/>
                    <a:pt x="32" y="202"/>
                  </a:cubicBezTo>
                  <a:cubicBezTo>
                    <a:pt x="36" y="202"/>
                    <a:pt x="46" y="202"/>
                    <a:pt x="50" y="198"/>
                  </a:cubicBezTo>
                  <a:cubicBezTo>
                    <a:pt x="50" y="198"/>
                    <a:pt x="45" y="197"/>
                    <a:pt x="47" y="194"/>
                  </a:cubicBezTo>
                  <a:close/>
                </a:path>
              </a:pathLst>
            </a:custGeom>
            <a:solidFill>
              <a:srgbClr val="356EC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916;p152">
              <a:extLst>
                <a:ext uri="{FF2B5EF4-FFF2-40B4-BE49-F238E27FC236}">
                  <a16:creationId xmlns:a16="http://schemas.microsoft.com/office/drawing/2014/main" id="{E6F8216C-98EB-4F21-B4EC-7DDFF4DFCA10}"/>
                </a:ext>
              </a:extLst>
            </p:cNvPr>
            <p:cNvSpPr/>
            <p:nvPr/>
          </p:nvSpPr>
          <p:spPr>
            <a:xfrm>
              <a:off x="4230" y="2558"/>
              <a:ext cx="595" cy="424"/>
            </a:xfrm>
            <a:custGeom>
              <a:avLst/>
              <a:gdLst/>
              <a:ahLst/>
              <a:cxnLst/>
              <a:rect l="l" t="t" r="r" b="b"/>
              <a:pathLst>
                <a:path w="348" h="248" extrusionOk="0">
                  <a:moveTo>
                    <a:pt x="323" y="6"/>
                  </a:moveTo>
                  <a:cubicBezTo>
                    <a:pt x="319" y="6"/>
                    <a:pt x="316" y="11"/>
                    <a:pt x="316" y="11"/>
                  </a:cubicBezTo>
                  <a:cubicBezTo>
                    <a:pt x="316" y="11"/>
                    <a:pt x="308" y="20"/>
                    <a:pt x="302" y="21"/>
                  </a:cubicBezTo>
                  <a:cubicBezTo>
                    <a:pt x="296" y="22"/>
                    <a:pt x="300" y="15"/>
                    <a:pt x="300" y="15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3" y="1"/>
                    <a:pt x="15" y="11"/>
                    <a:pt x="13" y="14"/>
                  </a:cubicBezTo>
                  <a:cubicBezTo>
                    <a:pt x="12" y="16"/>
                    <a:pt x="14" y="18"/>
                    <a:pt x="12" y="21"/>
                  </a:cubicBezTo>
                  <a:cubicBezTo>
                    <a:pt x="11" y="24"/>
                    <a:pt x="4" y="23"/>
                    <a:pt x="2" y="25"/>
                  </a:cubicBezTo>
                  <a:cubicBezTo>
                    <a:pt x="0" y="28"/>
                    <a:pt x="5" y="29"/>
                    <a:pt x="5" y="29"/>
                  </a:cubicBezTo>
                  <a:cubicBezTo>
                    <a:pt x="5" y="29"/>
                    <a:pt x="19" y="30"/>
                    <a:pt x="21" y="25"/>
                  </a:cubicBezTo>
                  <a:cubicBezTo>
                    <a:pt x="23" y="21"/>
                    <a:pt x="22" y="19"/>
                    <a:pt x="24" y="19"/>
                  </a:cubicBezTo>
                  <a:cubicBezTo>
                    <a:pt x="26" y="19"/>
                    <a:pt x="24" y="22"/>
                    <a:pt x="26" y="22"/>
                  </a:cubicBezTo>
                  <a:cubicBezTo>
                    <a:pt x="28" y="22"/>
                    <a:pt x="29" y="21"/>
                    <a:pt x="32" y="19"/>
                  </a:cubicBezTo>
                  <a:cubicBezTo>
                    <a:pt x="34" y="17"/>
                    <a:pt x="35" y="15"/>
                    <a:pt x="37" y="16"/>
                  </a:cubicBezTo>
                  <a:cubicBezTo>
                    <a:pt x="39" y="16"/>
                    <a:pt x="42" y="18"/>
                    <a:pt x="37" y="21"/>
                  </a:cubicBezTo>
                  <a:cubicBezTo>
                    <a:pt x="32" y="23"/>
                    <a:pt x="26" y="25"/>
                    <a:pt x="24" y="28"/>
                  </a:cubicBezTo>
                  <a:cubicBezTo>
                    <a:pt x="22" y="31"/>
                    <a:pt x="27" y="32"/>
                    <a:pt x="33" y="32"/>
                  </a:cubicBezTo>
                  <a:cubicBezTo>
                    <a:pt x="39" y="32"/>
                    <a:pt x="50" y="32"/>
                    <a:pt x="52" y="29"/>
                  </a:cubicBezTo>
                  <a:cubicBezTo>
                    <a:pt x="54" y="26"/>
                    <a:pt x="44" y="28"/>
                    <a:pt x="39" y="28"/>
                  </a:cubicBezTo>
                  <a:cubicBezTo>
                    <a:pt x="35" y="28"/>
                    <a:pt x="31" y="28"/>
                    <a:pt x="32" y="27"/>
                  </a:cubicBezTo>
                  <a:cubicBezTo>
                    <a:pt x="33" y="25"/>
                    <a:pt x="39" y="25"/>
                    <a:pt x="44" y="25"/>
                  </a:cubicBezTo>
                  <a:cubicBezTo>
                    <a:pt x="48" y="25"/>
                    <a:pt x="53" y="25"/>
                    <a:pt x="53" y="25"/>
                  </a:cubicBezTo>
                  <a:cubicBezTo>
                    <a:pt x="53" y="25"/>
                    <a:pt x="59" y="20"/>
                    <a:pt x="64" y="20"/>
                  </a:cubicBezTo>
                  <a:cubicBezTo>
                    <a:pt x="70" y="20"/>
                    <a:pt x="80" y="21"/>
                    <a:pt x="78" y="23"/>
                  </a:cubicBezTo>
                  <a:cubicBezTo>
                    <a:pt x="77" y="26"/>
                    <a:pt x="72" y="27"/>
                    <a:pt x="70" y="26"/>
                  </a:cubicBezTo>
                  <a:cubicBezTo>
                    <a:pt x="68" y="25"/>
                    <a:pt x="62" y="25"/>
                    <a:pt x="61" y="26"/>
                  </a:cubicBezTo>
                  <a:cubicBezTo>
                    <a:pt x="61" y="27"/>
                    <a:pt x="62" y="30"/>
                    <a:pt x="67" y="30"/>
                  </a:cubicBezTo>
                  <a:cubicBezTo>
                    <a:pt x="72" y="29"/>
                    <a:pt x="81" y="27"/>
                    <a:pt x="84" y="28"/>
                  </a:cubicBezTo>
                  <a:cubicBezTo>
                    <a:pt x="87" y="29"/>
                    <a:pt x="91" y="32"/>
                    <a:pt x="92" y="34"/>
                  </a:cubicBezTo>
                  <a:cubicBezTo>
                    <a:pt x="93" y="35"/>
                    <a:pt x="98" y="37"/>
                    <a:pt x="99" y="33"/>
                  </a:cubicBezTo>
                  <a:cubicBezTo>
                    <a:pt x="100" y="30"/>
                    <a:pt x="103" y="26"/>
                    <a:pt x="108" y="26"/>
                  </a:cubicBezTo>
                  <a:cubicBezTo>
                    <a:pt x="113" y="27"/>
                    <a:pt x="111" y="29"/>
                    <a:pt x="110" y="30"/>
                  </a:cubicBezTo>
                  <a:cubicBezTo>
                    <a:pt x="108" y="31"/>
                    <a:pt x="106" y="35"/>
                    <a:pt x="109" y="35"/>
                  </a:cubicBezTo>
                  <a:cubicBezTo>
                    <a:pt x="112" y="35"/>
                    <a:pt x="115" y="35"/>
                    <a:pt x="114" y="37"/>
                  </a:cubicBezTo>
                  <a:cubicBezTo>
                    <a:pt x="113" y="38"/>
                    <a:pt x="110" y="40"/>
                    <a:pt x="108" y="38"/>
                  </a:cubicBezTo>
                  <a:cubicBezTo>
                    <a:pt x="106" y="37"/>
                    <a:pt x="102" y="35"/>
                    <a:pt x="102" y="35"/>
                  </a:cubicBezTo>
                  <a:cubicBezTo>
                    <a:pt x="102" y="35"/>
                    <a:pt x="100" y="38"/>
                    <a:pt x="101" y="40"/>
                  </a:cubicBezTo>
                  <a:cubicBezTo>
                    <a:pt x="103" y="42"/>
                    <a:pt x="109" y="46"/>
                    <a:pt x="107" y="49"/>
                  </a:cubicBezTo>
                  <a:cubicBezTo>
                    <a:pt x="105" y="52"/>
                    <a:pt x="104" y="55"/>
                    <a:pt x="104" y="55"/>
                  </a:cubicBezTo>
                  <a:cubicBezTo>
                    <a:pt x="104" y="55"/>
                    <a:pt x="102" y="58"/>
                    <a:pt x="106" y="57"/>
                  </a:cubicBezTo>
                  <a:cubicBezTo>
                    <a:pt x="110" y="56"/>
                    <a:pt x="114" y="55"/>
                    <a:pt x="117" y="55"/>
                  </a:cubicBezTo>
                  <a:cubicBezTo>
                    <a:pt x="121" y="55"/>
                    <a:pt x="123" y="53"/>
                    <a:pt x="123" y="53"/>
                  </a:cubicBezTo>
                  <a:cubicBezTo>
                    <a:pt x="123" y="53"/>
                    <a:pt x="125" y="53"/>
                    <a:pt x="127" y="53"/>
                  </a:cubicBezTo>
                  <a:cubicBezTo>
                    <a:pt x="129" y="54"/>
                    <a:pt x="134" y="52"/>
                    <a:pt x="135" y="51"/>
                  </a:cubicBezTo>
                  <a:cubicBezTo>
                    <a:pt x="137" y="51"/>
                    <a:pt x="140" y="51"/>
                    <a:pt x="139" y="52"/>
                  </a:cubicBezTo>
                  <a:cubicBezTo>
                    <a:pt x="139" y="53"/>
                    <a:pt x="139" y="54"/>
                    <a:pt x="136" y="55"/>
                  </a:cubicBezTo>
                  <a:cubicBezTo>
                    <a:pt x="133" y="56"/>
                    <a:pt x="127" y="58"/>
                    <a:pt x="129" y="58"/>
                  </a:cubicBezTo>
                  <a:cubicBezTo>
                    <a:pt x="130" y="59"/>
                    <a:pt x="135" y="60"/>
                    <a:pt x="139" y="58"/>
                  </a:cubicBezTo>
                  <a:cubicBezTo>
                    <a:pt x="144" y="56"/>
                    <a:pt x="147" y="53"/>
                    <a:pt x="146" y="52"/>
                  </a:cubicBezTo>
                  <a:cubicBezTo>
                    <a:pt x="146" y="52"/>
                    <a:pt x="151" y="51"/>
                    <a:pt x="152" y="49"/>
                  </a:cubicBezTo>
                  <a:cubicBezTo>
                    <a:pt x="152" y="47"/>
                    <a:pt x="159" y="46"/>
                    <a:pt x="163" y="47"/>
                  </a:cubicBezTo>
                  <a:cubicBezTo>
                    <a:pt x="166" y="47"/>
                    <a:pt x="169" y="47"/>
                    <a:pt x="170" y="44"/>
                  </a:cubicBezTo>
                  <a:cubicBezTo>
                    <a:pt x="171" y="41"/>
                    <a:pt x="172" y="39"/>
                    <a:pt x="176" y="39"/>
                  </a:cubicBezTo>
                  <a:cubicBezTo>
                    <a:pt x="180" y="39"/>
                    <a:pt x="181" y="38"/>
                    <a:pt x="182" y="37"/>
                  </a:cubicBezTo>
                  <a:cubicBezTo>
                    <a:pt x="182" y="36"/>
                    <a:pt x="187" y="36"/>
                    <a:pt x="189" y="37"/>
                  </a:cubicBezTo>
                  <a:cubicBezTo>
                    <a:pt x="191" y="38"/>
                    <a:pt x="193" y="39"/>
                    <a:pt x="195" y="39"/>
                  </a:cubicBezTo>
                  <a:cubicBezTo>
                    <a:pt x="197" y="39"/>
                    <a:pt x="204" y="38"/>
                    <a:pt x="202" y="41"/>
                  </a:cubicBezTo>
                  <a:cubicBezTo>
                    <a:pt x="200" y="44"/>
                    <a:pt x="195" y="49"/>
                    <a:pt x="200" y="50"/>
                  </a:cubicBezTo>
                  <a:cubicBezTo>
                    <a:pt x="205" y="50"/>
                    <a:pt x="205" y="50"/>
                    <a:pt x="207" y="52"/>
                  </a:cubicBezTo>
                  <a:cubicBezTo>
                    <a:pt x="209" y="53"/>
                    <a:pt x="212" y="52"/>
                    <a:pt x="213" y="52"/>
                  </a:cubicBezTo>
                  <a:cubicBezTo>
                    <a:pt x="214" y="51"/>
                    <a:pt x="218" y="52"/>
                    <a:pt x="215" y="54"/>
                  </a:cubicBezTo>
                  <a:cubicBezTo>
                    <a:pt x="212" y="57"/>
                    <a:pt x="209" y="59"/>
                    <a:pt x="213" y="62"/>
                  </a:cubicBezTo>
                  <a:cubicBezTo>
                    <a:pt x="217" y="65"/>
                    <a:pt x="224" y="66"/>
                    <a:pt x="221" y="69"/>
                  </a:cubicBezTo>
                  <a:cubicBezTo>
                    <a:pt x="219" y="72"/>
                    <a:pt x="216" y="78"/>
                    <a:pt x="216" y="78"/>
                  </a:cubicBezTo>
                  <a:cubicBezTo>
                    <a:pt x="216" y="78"/>
                    <a:pt x="225" y="79"/>
                    <a:pt x="233" y="75"/>
                  </a:cubicBezTo>
                  <a:cubicBezTo>
                    <a:pt x="233" y="75"/>
                    <a:pt x="236" y="74"/>
                    <a:pt x="237" y="75"/>
                  </a:cubicBezTo>
                  <a:cubicBezTo>
                    <a:pt x="239" y="76"/>
                    <a:pt x="239" y="77"/>
                    <a:pt x="236" y="79"/>
                  </a:cubicBezTo>
                  <a:cubicBezTo>
                    <a:pt x="233" y="80"/>
                    <a:pt x="234" y="82"/>
                    <a:pt x="235" y="84"/>
                  </a:cubicBezTo>
                  <a:cubicBezTo>
                    <a:pt x="237" y="85"/>
                    <a:pt x="239" y="87"/>
                    <a:pt x="237" y="92"/>
                  </a:cubicBezTo>
                  <a:cubicBezTo>
                    <a:pt x="234" y="96"/>
                    <a:pt x="233" y="100"/>
                    <a:pt x="230" y="103"/>
                  </a:cubicBezTo>
                  <a:cubicBezTo>
                    <a:pt x="228" y="106"/>
                    <a:pt x="226" y="108"/>
                    <a:pt x="222" y="111"/>
                  </a:cubicBezTo>
                  <a:cubicBezTo>
                    <a:pt x="217" y="114"/>
                    <a:pt x="214" y="116"/>
                    <a:pt x="212" y="118"/>
                  </a:cubicBezTo>
                  <a:cubicBezTo>
                    <a:pt x="209" y="121"/>
                    <a:pt x="206" y="122"/>
                    <a:pt x="204" y="125"/>
                  </a:cubicBezTo>
                  <a:cubicBezTo>
                    <a:pt x="203" y="128"/>
                    <a:pt x="200" y="130"/>
                    <a:pt x="204" y="132"/>
                  </a:cubicBezTo>
                  <a:cubicBezTo>
                    <a:pt x="208" y="133"/>
                    <a:pt x="209" y="133"/>
                    <a:pt x="208" y="135"/>
                  </a:cubicBezTo>
                  <a:cubicBezTo>
                    <a:pt x="208" y="136"/>
                    <a:pt x="207" y="139"/>
                    <a:pt x="210" y="139"/>
                  </a:cubicBezTo>
                  <a:cubicBezTo>
                    <a:pt x="212" y="139"/>
                    <a:pt x="217" y="136"/>
                    <a:pt x="217" y="132"/>
                  </a:cubicBezTo>
                  <a:cubicBezTo>
                    <a:pt x="216" y="128"/>
                    <a:pt x="216" y="126"/>
                    <a:pt x="217" y="124"/>
                  </a:cubicBezTo>
                  <a:cubicBezTo>
                    <a:pt x="218" y="122"/>
                    <a:pt x="222" y="121"/>
                    <a:pt x="223" y="123"/>
                  </a:cubicBezTo>
                  <a:cubicBezTo>
                    <a:pt x="224" y="125"/>
                    <a:pt x="219" y="131"/>
                    <a:pt x="221" y="132"/>
                  </a:cubicBezTo>
                  <a:cubicBezTo>
                    <a:pt x="224" y="132"/>
                    <a:pt x="225" y="132"/>
                    <a:pt x="226" y="130"/>
                  </a:cubicBezTo>
                  <a:cubicBezTo>
                    <a:pt x="226" y="129"/>
                    <a:pt x="228" y="127"/>
                    <a:pt x="230" y="127"/>
                  </a:cubicBezTo>
                  <a:cubicBezTo>
                    <a:pt x="231" y="127"/>
                    <a:pt x="233" y="129"/>
                    <a:pt x="231" y="132"/>
                  </a:cubicBezTo>
                  <a:cubicBezTo>
                    <a:pt x="228" y="135"/>
                    <a:pt x="225" y="137"/>
                    <a:pt x="223" y="139"/>
                  </a:cubicBezTo>
                  <a:cubicBezTo>
                    <a:pt x="221" y="140"/>
                    <a:pt x="219" y="142"/>
                    <a:pt x="221" y="143"/>
                  </a:cubicBezTo>
                  <a:cubicBezTo>
                    <a:pt x="224" y="143"/>
                    <a:pt x="225" y="146"/>
                    <a:pt x="222" y="146"/>
                  </a:cubicBezTo>
                  <a:cubicBezTo>
                    <a:pt x="218" y="147"/>
                    <a:pt x="218" y="144"/>
                    <a:pt x="216" y="146"/>
                  </a:cubicBezTo>
                  <a:cubicBezTo>
                    <a:pt x="214" y="148"/>
                    <a:pt x="214" y="149"/>
                    <a:pt x="212" y="148"/>
                  </a:cubicBezTo>
                  <a:cubicBezTo>
                    <a:pt x="210" y="148"/>
                    <a:pt x="208" y="146"/>
                    <a:pt x="205" y="147"/>
                  </a:cubicBezTo>
                  <a:cubicBezTo>
                    <a:pt x="203" y="147"/>
                    <a:pt x="204" y="149"/>
                    <a:pt x="204" y="149"/>
                  </a:cubicBezTo>
                  <a:cubicBezTo>
                    <a:pt x="204" y="149"/>
                    <a:pt x="206" y="151"/>
                    <a:pt x="205" y="153"/>
                  </a:cubicBezTo>
                  <a:cubicBezTo>
                    <a:pt x="203" y="155"/>
                    <a:pt x="199" y="157"/>
                    <a:pt x="199" y="157"/>
                  </a:cubicBezTo>
                  <a:cubicBezTo>
                    <a:pt x="199" y="157"/>
                    <a:pt x="199" y="159"/>
                    <a:pt x="200" y="160"/>
                  </a:cubicBezTo>
                  <a:cubicBezTo>
                    <a:pt x="200" y="161"/>
                    <a:pt x="200" y="163"/>
                    <a:pt x="202" y="163"/>
                  </a:cubicBezTo>
                  <a:cubicBezTo>
                    <a:pt x="203" y="164"/>
                    <a:pt x="204" y="164"/>
                    <a:pt x="205" y="166"/>
                  </a:cubicBezTo>
                  <a:cubicBezTo>
                    <a:pt x="205" y="168"/>
                    <a:pt x="204" y="169"/>
                    <a:pt x="207" y="169"/>
                  </a:cubicBezTo>
                  <a:cubicBezTo>
                    <a:pt x="209" y="169"/>
                    <a:pt x="213" y="168"/>
                    <a:pt x="213" y="170"/>
                  </a:cubicBezTo>
                  <a:cubicBezTo>
                    <a:pt x="213" y="172"/>
                    <a:pt x="213" y="173"/>
                    <a:pt x="214" y="173"/>
                  </a:cubicBezTo>
                  <a:cubicBezTo>
                    <a:pt x="216" y="173"/>
                    <a:pt x="218" y="172"/>
                    <a:pt x="219" y="171"/>
                  </a:cubicBezTo>
                  <a:cubicBezTo>
                    <a:pt x="220" y="169"/>
                    <a:pt x="223" y="165"/>
                    <a:pt x="229" y="166"/>
                  </a:cubicBezTo>
                  <a:cubicBezTo>
                    <a:pt x="235" y="166"/>
                    <a:pt x="235" y="169"/>
                    <a:pt x="231" y="171"/>
                  </a:cubicBezTo>
                  <a:cubicBezTo>
                    <a:pt x="226" y="173"/>
                    <a:pt x="222" y="175"/>
                    <a:pt x="224" y="176"/>
                  </a:cubicBezTo>
                  <a:cubicBezTo>
                    <a:pt x="227" y="176"/>
                    <a:pt x="228" y="179"/>
                    <a:pt x="225" y="181"/>
                  </a:cubicBezTo>
                  <a:cubicBezTo>
                    <a:pt x="222" y="183"/>
                    <a:pt x="217" y="183"/>
                    <a:pt x="215" y="180"/>
                  </a:cubicBezTo>
                  <a:cubicBezTo>
                    <a:pt x="213" y="178"/>
                    <a:pt x="212" y="176"/>
                    <a:pt x="209" y="178"/>
                  </a:cubicBezTo>
                  <a:cubicBezTo>
                    <a:pt x="205" y="180"/>
                    <a:pt x="208" y="185"/>
                    <a:pt x="208" y="185"/>
                  </a:cubicBezTo>
                  <a:cubicBezTo>
                    <a:pt x="208" y="185"/>
                    <a:pt x="203" y="189"/>
                    <a:pt x="206" y="191"/>
                  </a:cubicBezTo>
                  <a:cubicBezTo>
                    <a:pt x="208" y="192"/>
                    <a:pt x="211" y="192"/>
                    <a:pt x="214" y="192"/>
                  </a:cubicBezTo>
                  <a:cubicBezTo>
                    <a:pt x="216" y="191"/>
                    <a:pt x="219" y="192"/>
                    <a:pt x="219" y="193"/>
                  </a:cubicBezTo>
                  <a:cubicBezTo>
                    <a:pt x="219" y="194"/>
                    <a:pt x="222" y="194"/>
                    <a:pt x="225" y="191"/>
                  </a:cubicBezTo>
                  <a:cubicBezTo>
                    <a:pt x="228" y="188"/>
                    <a:pt x="232" y="185"/>
                    <a:pt x="234" y="186"/>
                  </a:cubicBezTo>
                  <a:cubicBezTo>
                    <a:pt x="237" y="187"/>
                    <a:pt x="235" y="189"/>
                    <a:pt x="234" y="191"/>
                  </a:cubicBezTo>
                  <a:cubicBezTo>
                    <a:pt x="234" y="192"/>
                    <a:pt x="230" y="199"/>
                    <a:pt x="230" y="202"/>
                  </a:cubicBezTo>
                  <a:cubicBezTo>
                    <a:pt x="230" y="205"/>
                    <a:pt x="230" y="208"/>
                    <a:pt x="233" y="208"/>
                  </a:cubicBezTo>
                  <a:cubicBezTo>
                    <a:pt x="235" y="208"/>
                    <a:pt x="235" y="209"/>
                    <a:pt x="235" y="210"/>
                  </a:cubicBezTo>
                  <a:cubicBezTo>
                    <a:pt x="234" y="210"/>
                    <a:pt x="235" y="212"/>
                    <a:pt x="237" y="211"/>
                  </a:cubicBezTo>
                  <a:cubicBezTo>
                    <a:pt x="240" y="210"/>
                    <a:pt x="245" y="210"/>
                    <a:pt x="242" y="212"/>
                  </a:cubicBezTo>
                  <a:cubicBezTo>
                    <a:pt x="239" y="214"/>
                    <a:pt x="236" y="215"/>
                    <a:pt x="239" y="215"/>
                  </a:cubicBezTo>
                  <a:cubicBezTo>
                    <a:pt x="243" y="216"/>
                    <a:pt x="249" y="216"/>
                    <a:pt x="250" y="216"/>
                  </a:cubicBezTo>
                  <a:cubicBezTo>
                    <a:pt x="252" y="216"/>
                    <a:pt x="257" y="214"/>
                    <a:pt x="259" y="215"/>
                  </a:cubicBezTo>
                  <a:cubicBezTo>
                    <a:pt x="261" y="215"/>
                    <a:pt x="259" y="219"/>
                    <a:pt x="258" y="220"/>
                  </a:cubicBezTo>
                  <a:cubicBezTo>
                    <a:pt x="257" y="221"/>
                    <a:pt x="257" y="224"/>
                    <a:pt x="252" y="225"/>
                  </a:cubicBezTo>
                  <a:cubicBezTo>
                    <a:pt x="247" y="226"/>
                    <a:pt x="237" y="228"/>
                    <a:pt x="238" y="230"/>
                  </a:cubicBezTo>
                  <a:cubicBezTo>
                    <a:pt x="239" y="232"/>
                    <a:pt x="248" y="229"/>
                    <a:pt x="250" y="229"/>
                  </a:cubicBezTo>
                  <a:cubicBezTo>
                    <a:pt x="252" y="228"/>
                    <a:pt x="254" y="227"/>
                    <a:pt x="255" y="228"/>
                  </a:cubicBezTo>
                  <a:cubicBezTo>
                    <a:pt x="255" y="229"/>
                    <a:pt x="253" y="230"/>
                    <a:pt x="245" y="232"/>
                  </a:cubicBezTo>
                  <a:cubicBezTo>
                    <a:pt x="238" y="235"/>
                    <a:pt x="244" y="237"/>
                    <a:pt x="251" y="235"/>
                  </a:cubicBezTo>
                  <a:cubicBezTo>
                    <a:pt x="258" y="232"/>
                    <a:pt x="260" y="232"/>
                    <a:pt x="261" y="233"/>
                  </a:cubicBezTo>
                  <a:cubicBezTo>
                    <a:pt x="262" y="235"/>
                    <a:pt x="262" y="238"/>
                    <a:pt x="256" y="239"/>
                  </a:cubicBezTo>
                  <a:cubicBezTo>
                    <a:pt x="251" y="239"/>
                    <a:pt x="244" y="238"/>
                    <a:pt x="240" y="239"/>
                  </a:cubicBezTo>
                  <a:cubicBezTo>
                    <a:pt x="236" y="240"/>
                    <a:pt x="234" y="242"/>
                    <a:pt x="234" y="242"/>
                  </a:cubicBezTo>
                  <a:cubicBezTo>
                    <a:pt x="234" y="242"/>
                    <a:pt x="236" y="244"/>
                    <a:pt x="237" y="245"/>
                  </a:cubicBezTo>
                  <a:cubicBezTo>
                    <a:pt x="239" y="247"/>
                    <a:pt x="242" y="247"/>
                    <a:pt x="244" y="247"/>
                  </a:cubicBezTo>
                  <a:cubicBezTo>
                    <a:pt x="246" y="247"/>
                    <a:pt x="252" y="244"/>
                    <a:pt x="254" y="244"/>
                  </a:cubicBezTo>
                  <a:cubicBezTo>
                    <a:pt x="256" y="244"/>
                    <a:pt x="255" y="248"/>
                    <a:pt x="259" y="247"/>
                  </a:cubicBezTo>
                  <a:cubicBezTo>
                    <a:pt x="263" y="247"/>
                    <a:pt x="265" y="243"/>
                    <a:pt x="265" y="243"/>
                  </a:cubicBezTo>
                  <a:cubicBezTo>
                    <a:pt x="265" y="243"/>
                    <a:pt x="267" y="241"/>
                    <a:pt x="274" y="240"/>
                  </a:cubicBezTo>
                  <a:cubicBezTo>
                    <a:pt x="281" y="239"/>
                    <a:pt x="290" y="235"/>
                    <a:pt x="290" y="235"/>
                  </a:cubicBezTo>
                  <a:cubicBezTo>
                    <a:pt x="290" y="235"/>
                    <a:pt x="293" y="234"/>
                    <a:pt x="291" y="232"/>
                  </a:cubicBezTo>
                  <a:cubicBezTo>
                    <a:pt x="290" y="231"/>
                    <a:pt x="289" y="228"/>
                    <a:pt x="290" y="226"/>
                  </a:cubicBezTo>
                  <a:cubicBezTo>
                    <a:pt x="291" y="224"/>
                    <a:pt x="292" y="222"/>
                    <a:pt x="296" y="219"/>
                  </a:cubicBezTo>
                  <a:cubicBezTo>
                    <a:pt x="299" y="216"/>
                    <a:pt x="306" y="211"/>
                    <a:pt x="311" y="208"/>
                  </a:cubicBezTo>
                  <a:cubicBezTo>
                    <a:pt x="316" y="205"/>
                    <a:pt x="318" y="209"/>
                    <a:pt x="320" y="206"/>
                  </a:cubicBezTo>
                  <a:cubicBezTo>
                    <a:pt x="323" y="203"/>
                    <a:pt x="323" y="198"/>
                    <a:pt x="324" y="196"/>
                  </a:cubicBezTo>
                  <a:cubicBezTo>
                    <a:pt x="325" y="194"/>
                    <a:pt x="325" y="193"/>
                    <a:pt x="327" y="191"/>
                  </a:cubicBezTo>
                  <a:cubicBezTo>
                    <a:pt x="328" y="189"/>
                    <a:pt x="333" y="185"/>
                    <a:pt x="333" y="184"/>
                  </a:cubicBezTo>
                  <a:cubicBezTo>
                    <a:pt x="333" y="183"/>
                    <a:pt x="329" y="185"/>
                    <a:pt x="328" y="185"/>
                  </a:cubicBezTo>
                  <a:cubicBezTo>
                    <a:pt x="327" y="185"/>
                    <a:pt x="328" y="181"/>
                    <a:pt x="330" y="179"/>
                  </a:cubicBezTo>
                  <a:cubicBezTo>
                    <a:pt x="332" y="178"/>
                    <a:pt x="335" y="179"/>
                    <a:pt x="335" y="177"/>
                  </a:cubicBezTo>
                  <a:cubicBezTo>
                    <a:pt x="336" y="176"/>
                    <a:pt x="339" y="172"/>
                    <a:pt x="334" y="173"/>
                  </a:cubicBezTo>
                  <a:cubicBezTo>
                    <a:pt x="329" y="173"/>
                    <a:pt x="328" y="172"/>
                    <a:pt x="329" y="169"/>
                  </a:cubicBezTo>
                  <a:cubicBezTo>
                    <a:pt x="331" y="166"/>
                    <a:pt x="333" y="162"/>
                    <a:pt x="334" y="160"/>
                  </a:cubicBezTo>
                  <a:cubicBezTo>
                    <a:pt x="335" y="157"/>
                    <a:pt x="336" y="156"/>
                    <a:pt x="335" y="153"/>
                  </a:cubicBezTo>
                  <a:cubicBezTo>
                    <a:pt x="334" y="151"/>
                    <a:pt x="333" y="150"/>
                    <a:pt x="334" y="148"/>
                  </a:cubicBezTo>
                  <a:cubicBezTo>
                    <a:pt x="336" y="146"/>
                    <a:pt x="338" y="145"/>
                    <a:pt x="338" y="147"/>
                  </a:cubicBezTo>
                  <a:cubicBezTo>
                    <a:pt x="338" y="149"/>
                    <a:pt x="340" y="154"/>
                    <a:pt x="340" y="156"/>
                  </a:cubicBezTo>
                  <a:cubicBezTo>
                    <a:pt x="339" y="158"/>
                    <a:pt x="333" y="167"/>
                    <a:pt x="340" y="166"/>
                  </a:cubicBezTo>
                  <a:cubicBezTo>
                    <a:pt x="347" y="165"/>
                    <a:pt x="344" y="154"/>
                    <a:pt x="343" y="151"/>
                  </a:cubicBezTo>
                  <a:cubicBezTo>
                    <a:pt x="343" y="148"/>
                    <a:pt x="344" y="142"/>
                    <a:pt x="342" y="139"/>
                  </a:cubicBezTo>
                  <a:cubicBezTo>
                    <a:pt x="341" y="136"/>
                    <a:pt x="343" y="132"/>
                    <a:pt x="343" y="129"/>
                  </a:cubicBezTo>
                  <a:cubicBezTo>
                    <a:pt x="343" y="127"/>
                    <a:pt x="343" y="125"/>
                    <a:pt x="341" y="125"/>
                  </a:cubicBezTo>
                  <a:cubicBezTo>
                    <a:pt x="339" y="125"/>
                    <a:pt x="338" y="127"/>
                    <a:pt x="338" y="129"/>
                  </a:cubicBezTo>
                  <a:cubicBezTo>
                    <a:pt x="339" y="132"/>
                    <a:pt x="337" y="136"/>
                    <a:pt x="336" y="135"/>
                  </a:cubicBezTo>
                  <a:cubicBezTo>
                    <a:pt x="335" y="135"/>
                    <a:pt x="334" y="132"/>
                    <a:pt x="333" y="129"/>
                  </a:cubicBezTo>
                  <a:cubicBezTo>
                    <a:pt x="332" y="126"/>
                    <a:pt x="334" y="123"/>
                    <a:pt x="334" y="123"/>
                  </a:cubicBezTo>
                  <a:cubicBezTo>
                    <a:pt x="334" y="123"/>
                    <a:pt x="336" y="124"/>
                    <a:pt x="338" y="123"/>
                  </a:cubicBezTo>
                  <a:cubicBezTo>
                    <a:pt x="340" y="122"/>
                    <a:pt x="341" y="120"/>
                    <a:pt x="341" y="119"/>
                  </a:cubicBezTo>
                  <a:cubicBezTo>
                    <a:pt x="341" y="118"/>
                    <a:pt x="342" y="110"/>
                    <a:pt x="340" y="110"/>
                  </a:cubicBezTo>
                  <a:cubicBezTo>
                    <a:pt x="337" y="110"/>
                    <a:pt x="338" y="112"/>
                    <a:pt x="338" y="112"/>
                  </a:cubicBezTo>
                  <a:cubicBezTo>
                    <a:pt x="338" y="112"/>
                    <a:pt x="337" y="116"/>
                    <a:pt x="335" y="117"/>
                  </a:cubicBezTo>
                  <a:cubicBezTo>
                    <a:pt x="334" y="119"/>
                    <a:pt x="333" y="119"/>
                    <a:pt x="333" y="119"/>
                  </a:cubicBezTo>
                  <a:cubicBezTo>
                    <a:pt x="333" y="119"/>
                    <a:pt x="329" y="118"/>
                    <a:pt x="330" y="114"/>
                  </a:cubicBezTo>
                  <a:cubicBezTo>
                    <a:pt x="331" y="110"/>
                    <a:pt x="331" y="108"/>
                    <a:pt x="330" y="105"/>
                  </a:cubicBezTo>
                  <a:cubicBezTo>
                    <a:pt x="329" y="101"/>
                    <a:pt x="329" y="95"/>
                    <a:pt x="330" y="94"/>
                  </a:cubicBezTo>
                  <a:cubicBezTo>
                    <a:pt x="331" y="92"/>
                    <a:pt x="333" y="92"/>
                    <a:pt x="334" y="93"/>
                  </a:cubicBezTo>
                  <a:cubicBezTo>
                    <a:pt x="334" y="95"/>
                    <a:pt x="336" y="96"/>
                    <a:pt x="338" y="96"/>
                  </a:cubicBezTo>
                  <a:cubicBezTo>
                    <a:pt x="339" y="96"/>
                    <a:pt x="338" y="100"/>
                    <a:pt x="341" y="99"/>
                  </a:cubicBezTo>
                  <a:cubicBezTo>
                    <a:pt x="345" y="97"/>
                    <a:pt x="346" y="94"/>
                    <a:pt x="344" y="88"/>
                  </a:cubicBezTo>
                  <a:cubicBezTo>
                    <a:pt x="341" y="82"/>
                    <a:pt x="341" y="81"/>
                    <a:pt x="339" y="82"/>
                  </a:cubicBezTo>
                  <a:cubicBezTo>
                    <a:pt x="337" y="82"/>
                    <a:pt x="336" y="84"/>
                    <a:pt x="336" y="84"/>
                  </a:cubicBezTo>
                  <a:cubicBezTo>
                    <a:pt x="336" y="84"/>
                    <a:pt x="334" y="84"/>
                    <a:pt x="334" y="82"/>
                  </a:cubicBezTo>
                  <a:cubicBezTo>
                    <a:pt x="334" y="80"/>
                    <a:pt x="332" y="78"/>
                    <a:pt x="328" y="79"/>
                  </a:cubicBezTo>
                  <a:cubicBezTo>
                    <a:pt x="327" y="75"/>
                    <a:pt x="327" y="75"/>
                    <a:pt x="327" y="75"/>
                  </a:cubicBezTo>
                  <a:cubicBezTo>
                    <a:pt x="327" y="75"/>
                    <a:pt x="326" y="74"/>
                    <a:pt x="328" y="73"/>
                  </a:cubicBezTo>
                  <a:cubicBezTo>
                    <a:pt x="331" y="71"/>
                    <a:pt x="332" y="73"/>
                    <a:pt x="332" y="73"/>
                  </a:cubicBezTo>
                  <a:cubicBezTo>
                    <a:pt x="332" y="73"/>
                    <a:pt x="335" y="76"/>
                    <a:pt x="337" y="75"/>
                  </a:cubicBezTo>
                  <a:cubicBezTo>
                    <a:pt x="339" y="74"/>
                    <a:pt x="337" y="72"/>
                    <a:pt x="337" y="72"/>
                  </a:cubicBezTo>
                  <a:cubicBezTo>
                    <a:pt x="337" y="72"/>
                    <a:pt x="335" y="69"/>
                    <a:pt x="336" y="68"/>
                  </a:cubicBezTo>
                  <a:cubicBezTo>
                    <a:pt x="336" y="66"/>
                    <a:pt x="335" y="66"/>
                    <a:pt x="334" y="64"/>
                  </a:cubicBezTo>
                  <a:cubicBezTo>
                    <a:pt x="334" y="62"/>
                    <a:pt x="332" y="59"/>
                    <a:pt x="333" y="56"/>
                  </a:cubicBezTo>
                  <a:cubicBezTo>
                    <a:pt x="334" y="53"/>
                    <a:pt x="336" y="50"/>
                    <a:pt x="336" y="48"/>
                  </a:cubicBezTo>
                  <a:cubicBezTo>
                    <a:pt x="336" y="45"/>
                    <a:pt x="337" y="42"/>
                    <a:pt x="336" y="41"/>
                  </a:cubicBezTo>
                  <a:cubicBezTo>
                    <a:pt x="335" y="39"/>
                    <a:pt x="335" y="37"/>
                    <a:pt x="336" y="36"/>
                  </a:cubicBezTo>
                  <a:cubicBezTo>
                    <a:pt x="337" y="34"/>
                    <a:pt x="341" y="29"/>
                    <a:pt x="341" y="26"/>
                  </a:cubicBezTo>
                  <a:cubicBezTo>
                    <a:pt x="341" y="24"/>
                    <a:pt x="341" y="23"/>
                    <a:pt x="341" y="21"/>
                  </a:cubicBezTo>
                  <a:cubicBezTo>
                    <a:pt x="341" y="19"/>
                    <a:pt x="342" y="16"/>
                    <a:pt x="344" y="15"/>
                  </a:cubicBezTo>
                  <a:cubicBezTo>
                    <a:pt x="345" y="14"/>
                    <a:pt x="348" y="9"/>
                    <a:pt x="348" y="9"/>
                  </a:cubicBezTo>
                  <a:cubicBezTo>
                    <a:pt x="346" y="9"/>
                    <a:pt x="346" y="9"/>
                    <a:pt x="346" y="9"/>
                  </a:cubicBezTo>
                  <a:cubicBezTo>
                    <a:pt x="332" y="12"/>
                    <a:pt x="327" y="6"/>
                    <a:pt x="323" y="6"/>
                  </a:cubicBezTo>
                  <a:close/>
                </a:path>
              </a:pathLst>
            </a:custGeom>
            <a:solidFill>
              <a:srgbClr val="509B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917;p152">
              <a:extLst>
                <a:ext uri="{FF2B5EF4-FFF2-40B4-BE49-F238E27FC236}">
                  <a16:creationId xmlns:a16="http://schemas.microsoft.com/office/drawing/2014/main" id="{D2634EEE-7744-47D5-9E01-7E7DBF10FB75}"/>
                </a:ext>
              </a:extLst>
            </p:cNvPr>
            <p:cNvSpPr/>
            <p:nvPr/>
          </p:nvSpPr>
          <p:spPr>
            <a:xfrm>
              <a:off x="4493" y="2265"/>
              <a:ext cx="440" cy="330"/>
            </a:xfrm>
            <a:custGeom>
              <a:avLst/>
              <a:gdLst/>
              <a:ahLst/>
              <a:cxnLst/>
              <a:rect l="l" t="t" r="r" b="b"/>
              <a:pathLst>
                <a:path w="257" h="193" extrusionOk="0">
                  <a:moveTo>
                    <a:pt x="238" y="82"/>
                  </a:moveTo>
                  <a:cubicBezTo>
                    <a:pt x="238" y="78"/>
                    <a:pt x="232" y="75"/>
                    <a:pt x="227" y="73"/>
                  </a:cubicBezTo>
                  <a:cubicBezTo>
                    <a:pt x="221" y="70"/>
                    <a:pt x="221" y="61"/>
                    <a:pt x="221" y="61"/>
                  </a:cubicBezTo>
                  <a:cubicBezTo>
                    <a:pt x="221" y="61"/>
                    <a:pt x="188" y="19"/>
                    <a:pt x="186" y="13"/>
                  </a:cubicBezTo>
                  <a:cubicBezTo>
                    <a:pt x="184" y="6"/>
                    <a:pt x="195" y="4"/>
                    <a:pt x="195" y="4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39" y="86"/>
                    <a:pt x="39" y="86"/>
                    <a:pt x="39" y="86"/>
                  </a:cubicBezTo>
                  <a:cubicBezTo>
                    <a:pt x="43" y="111"/>
                    <a:pt x="43" y="111"/>
                    <a:pt x="43" y="111"/>
                  </a:cubicBezTo>
                  <a:cubicBezTo>
                    <a:pt x="43" y="111"/>
                    <a:pt x="43" y="116"/>
                    <a:pt x="35" y="119"/>
                  </a:cubicBezTo>
                  <a:cubicBezTo>
                    <a:pt x="27" y="122"/>
                    <a:pt x="16" y="134"/>
                    <a:pt x="11" y="145"/>
                  </a:cubicBezTo>
                  <a:cubicBezTo>
                    <a:pt x="6" y="156"/>
                    <a:pt x="7" y="165"/>
                    <a:pt x="0" y="172"/>
                  </a:cubicBezTo>
                  <a:cubicBezTo>
                    <a:pt x="2" y="182"/>
                    <a:pt x="2" y="182"/>
                    <a:pt x="2" y="182"/>
                  </a:cubicBezTo>
                  <a:cubicBezTo>
                    <a:pt x="146" y="186"/>
                    <a:pt x="146" y="186"/>
                    <a:pt x="146" y="186"/>
                  </a:cubicBezTo>
                  <a:cubicBezTo>
                    <a:pt x="146" y="186"/>
                    <a:pt x="142" y="193"/>
                    <a:pt x="148" y="192"/>
                  </a:cubicBezTo>
                  <a:cubicBezTo>
                    <a:pt x="154" y="191"/>
                    <a:pt x="162" y="182"/>
                    <a:pt x="162" y="182"/>
                  </a:cubicBezTo>
                  <a:cubicBezTo>
                    <a:pt x="162" y="182"/>
                    <a:pt x="165" y="177"/>
                    <a:pt x="169" y="177"/>
                  </a:cubicBezTo>
                  <a:cubicBezTo>
                    <a:pt x="173" y="177"/>
                    <a:pt x="178" y="183"/>
                    <a:pt x="192" y="180"/>
                  </a:cubicBezTo>
                  <a:cubicBezTo>
                    <a:pt x="194" y="180"/>
                    <a:pt x="194" y="180"/>
                    <a:pt x="194" y="180"/>
                  </a:cubicBezTo>
                  <a:cubicBezTo>
                    <a:pt x="194" y="179"/>
                    <a:pt x="194" y="178"/>
                    <a:pt x="193" y="175"/>
                  </a:cubicBezTo>
                  <a:cubicBezTo>
                    <a:pt x="191" y="172"/>
                    <a:pt x="193" y="168"/>
                    <a:pt x="198" y="166"/>
                  </a:cubicBezTo>
                  <a:cubicBezTo>
                    <a:pt x="203" y="163"/>
                    <a:pt x="207" y="162"/>
                    <a:pt x="207" y="159"/>
                  </a:cubicBezTo>
                  <a:cubicBezTo>
                    <a:pt x="206" y="156"/>
                    <a:pt x="206" y="155"/>
                    <a:pt x="210" y="154"/>
                  </a:cubicBezTo>
                  <a:cubicBezTo>
                    <a:pt x="215" y="152"/>
                    <a:pt x="214" y="151"/>
                    <a:pt x="214" y="149"/>
                  </a:cubicBezTo>
                  <a:cubicBezTo>
                    <a:pt x="214" y="147"/>
                    <a:pt x="219" y="142"/>
                    <a:pt x="226" y="142"/>
                  </a:cubicBezTo>
                  <a:cubicBezTo>
                    <a:pt x="232" y="142"/>
                    <a:pt x="233" y="139"/>
                    <a:pt x="234" y="136"/>
                  </a:cubicBezTo>
                  <a:cubicBezTo>
                    <a:pt x="235" y="134"/>
                    <a:pt x="236" y="133"/>
                    <a:pt x="239" y="131"/>
                  </a:cubicBezTo>
                  <a:cubicBezTo>
                    <a:pt x="242" y="129"/>
                    <a:pt x="252" y="125"/>
                    <a:pt x="254" y="122"/>
                  </a:cubicBezTo>
                  <a:cubicBezTo>
                    <a:pt x="257" y="119"/>
                    <a:pt x="255" y="113"/>
                    <a:pt x="241" y="116"/>
                  </a:cubicBezTo>
                  <a:cubicBezTo>
                    <a:pt x="241" y="116"/>
                    <a:pt x="238" y="117"/>
                    <a:pt x="239" y="114"/>
                  </a:cubicBezTo>
                  <a:cubicBezTo>
                    <a:pt x="241" y="111"/>
                    <a:pt x="245" y="106"/>
                    <a:pt x="245" y="104"/>
                  </a:cubicBezTo>
                  <a:cubicBezTo>
                    <a:pt x="245" y="103"/>
                    <a:pt x="247" y="102"/>
                    <a:pt x="247" y="102"/>
                  </a:cubicBezTo>
                  <a:cubicBezTo>
                    <a:pt x="246" y="100"/>
                    <a:pt x="242" y="96"/>
                    <a:pt x="240" y="95"/>
                  </a:cubicBezTo>
                  <a:cubicBezTo>
                    <a:pt x="236" y="93"/>
                    <a:pt x="239" y="86"/>
                    <a:pt x="238" y="82"/>
                  </a:cubicBezTo>
                  <a:close/>
                </a:path>
              </a:pathLst>
            </a:custGeom>
            <a:solidFill>
              <a:srgbClr val="4DA2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918;p152">
              <a:extLst>
                <a:ext uri="{FF2B5EF4-FFF2-40B4-BE49-F238E27FC236}">
                  <a16:creationId xmlns:a16="http://schemas.microsoft.com/office/drawing/2014/main" id="{3781D6D2-FE17-4F0B-8540-22A817CF2F7B}"/>
                </a:ext>
              </a:extLst>
            </p:cNvPr>
            <p:cNvSpPr/>
            <p:nvPr/>
          </p:nvSpPr>
          <p:spPr>
            <a:xfrm>
              <a:off x="3634" y="2392"/>
              <a:ext cx="426" cy="308"/>
            </a:xfrm>
            <a:custGeom>
              <a:avLst/>
              <a:gdLst/>
              <a:ahLst/>
              <a:cxnLst/>
              <a:rect l="l" t="t" r="r" b="b"/>
              <a:pathLst>
                <a:path w="249" h="180" extrusionOk="0">
                  <a:moveTo>
                    <a:pt x="242" y="122"/>
                  </a:moveTo>
                  <a:cubicBezTo>
                    <a:pt x="240" y="122"/>
                    <a:pt x="237" y="121"/>
                    <a:pt x="238" y="119"/>
                  </a:cubicBezTo>
                  <a:cubicBezTo>
                    <a:pt x="240" y="117"/>
                    <a:pt x="241" y="115"/>
                    <a:pt x="239" y="113"/>
                  </a:cubicBezTo>
                  <a:cubicBezTo>
                    <a:pt x="236" y="110"/>
                    <a:pt x="239" y="107"/>
                    <a:pt x="243" y="104"/>
                  </a:cubicBezTo>
                  <a:cubicBezTo>
                    <a:pt x="247" y="101"/>
                    <a:pt x="248" y="96"/>
                    <a:pt x="248" y="96"/>
                  </a:cubicBezTo>
                  <a:cubicBezTo>
                    <a:pt x="248" y="96"/>
                    <a:pt x="153" y="94"/>
                    <a:pt x="152" y="93"/>
                  </a:cubicBezTo>
                  <a:cubicBezTo>
                    <a:pt x="151" y="89"/>
                    <a:pt x="159" y="89"/>
                    <a:pt x="161" y="85"/>
                  </a:cubicBezTo>
                  <a:cubicBezTo>
                    <a:pt x="163" y="82"/>
                    <a:pt x="168" y="77"/>
                    <a:pt x="174" y="74"/>
                  </a:cubicBezTo>
                  <a:cubicBezTo>
                    <a:pt x="181" y="70"/>
                    <a:pt x="182" y="69"/>
                    <a:pt x="186" y="67"/>
                  </a:cubicBezTo>
                  <a:cubicBezTo>
                    <a:pt x="189" y="64"/>
                    <a:pt x="192" y="61"/>
                    <a:pt x="196" y="59"/>
                  </a:cubicBezTo>
                  <a:cubicBezTo>
                    <a:pt x="201" y="56"/>
                    <a:pt x="205" y="51"/>
                    <a:pt x="209" y="47"/>
                  </a:cubicBezTo>
                  <a:cubicBezTo>
                    <a:pt x="212" y="43"/>
                    <a:pt x="223" y="40"/>
                    <a:pt x="226" y="36"/>
                  </a:cubicBezTo>
                  <a:cubicBezTo>
                    <a:pt x="228" y="33"/>
                    <a:pt x="226" y="31"/>
                    <a:pt x="225" y="28"/>
                  </a:cubicBezTo>
                  <a:cubicBezTo>
                    <a:pt x="224" y="26"/>
                    <a:pt x="228" y="25"/>
                    <a:pt x="228" y="22"/>
                  </a:cubicBezTo>
                  <a:cubicBezTo>
                    <a:pt x="227" y="19"/>
                    <a:pt x="227" y="17"/>
                    <a:pt x="232" y="14"/>
                  </a:cubicBezTo>
                  <a:cubicBezTo>
                    <a:pt x="237" y="12"/>
                    <a:pt x="235" y="8"/>
                    <a:pt x="235" y="8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36"/>
                    <a:pt x="57" y="42"/>
                    <a:pt x="53" y="48"/>
                  </a:cubicBezTo>
                  <a:cubicBezTo>
                    <a:pt x="50" y="54"/>
                    <a:pt x="52" y="57"/>
                    <a:pt x="55" y="57"/>
                  </a:cubicBezTo>
                  <a:cubicBezTo>
                    <a:pt x="58" y="58"/>
                    <a:pt x="53" y="66"/>
                    <a:pt x="50" y="70"/>
                  </a:cubicBezTo>
                  <a:cubicBezTo>
                    <a:pt x="48" y="74"/>
                    <a:pt x="42" y="79"/>
                    <a:pt x="46" y="81"/>
                  </a:cubicBezTo>
                  <a:cubicBezTo>
                    <a:pt x="51" y="82"/>
                    <a:pt x="52" y="86"/>
                    <a:pt x="47" y="91"/>
                  </a:cubicBezTo>
                  <a:cubicBezTo>
                    <a:pt x="41" y="95"/>
                    <a:pt x="32" y="102"/>
                    <a:pt x="31" y="108"/>
                  </a:cubicBezTo>
                  <a:cubicBezTo>
                    <a:pt x="29" y="115"/>
                    <a:pt x="21" y="126"/>
                    <a:pt x="18" y="127"/>
                  </a:cubicBezTo>
                  <a:cubicBezTo>
                    <a:pt x="16" y="127"/>
                    <a:pt x="16" y="127"/>
                    <a:pt x="15" y="127"/>
                  </a:cubicBezTo>
                  <a:cubicBezTo>
                    <a:pt x="16" y="128"/>
                    <a:pt x="19" y="130"/>
                    <a:pt x="14" y="131"/>
                  </a:cubicBezTo>
                  <a:cubicBezTo>
                    <a:pt x="7" y="133"/>
                    <a:pt x="1" y="136"/>
                    <a:pt x="0" y="142"/>
                  </a:cubicBezTo>
                  <a:cubicBezTo>
                    <a:pt x="1" y="141"/>
                    <a:pt x="2" y="143"/>
                    <a:pt x="10" y="141"/>
                  </a:cubicBezTo>
                  <a:cubicBezTo>
                    <a:pt x="17" y="140"/>
                    <a:pt x="20" y="139"/>
                    <a:pt x="24" y="139"/>
                  </a:cubicBezTo>
                  <a:cubicBezTo>
                    <a:pt x="27" y="140"/>
                    <a:pt x="35" y="139"/>
                    <a:pt x="34" y="136"/>
                  </a:cubicBezTo>
                  <a:cubicBezTo>
                    <a:pt x="33" y="134"/>
                    <a:pt x="30" y="132"/>
                    <a:pt x="31" y="130"/>
                  </a:cubicBezTo>
                  <a:cubicBezTo>
                    <a:pt x="33" y="128"/>
                    <a:pt x="34" y="125"/>
                    <a:pt x="38" y="125"/>
                  </a:cubicBezTo>
                  <a:cubicBezTo>
                    <a:pt x="42" y="125"/>
                    <a:pt x="41" y="129"/>
                    <a:pt x="40" y="131"/>
                  </a:cubicBezTo>
                  <a:cubicBezTo>
                    <a:pt x="38" y="134"/>
                    <a:pt x="35" y="136"/>
                    <a:pt x="35" y="136"/>
                  </a:cubicBezTo>
                  <a:cubicBezTo>
                    <a:pt x="35" y="136"/>
                    <a:pt x="42" y="140"/>
                    <a:pt x="43" y="140"/>
                  </a:cubicBezTo>
                  <a:cubicBezTo>
                    <a:pt x="43" y="140"/>
                    <a:pt x="43" y="141"/>
                    <a:pt x="43" y="142"/>
                  </a:cubicBezTo>
                  <a:cubicBezTo>
                    <a:pt x="42" y="144"/>
                    <a:pt x="45" y="143"/>
                    <a:pt x="48" y="145"/>
                  </a:cubicBezTo>
                  <a:cubicBezTo>
                    <a:pt x="50" y="146"/>
                    <a:pt x="52" y="147"/>
                    <a:pt x="57" y="148"/>
                  </a:cubicBezTo>
                  <a:cubicBezTo>
                    <a:pt x="61" y="148"/>
                    <a:pt x="67" y="146"/>
                    <a:pt x="73" y="148"/>
                  </a:cubicBezTo>
                  <a:cubicBezTo>
                    <a:pt x="78" y="151"/>
                    <a:pt x="84" y="151"/>
                    <a:pt x="89" y="151"/>
                  </a:cubicBezTo>
                  <a:cubicBezTo>
                    <a:pt x="93" y="150"/>
                    <a:pt x="95" y="151"/>
                    <a:pt x="96" y="151"/>
                  </a:cubicBezTo>
                  <a:cubicBezTo>
                    <a:pt x="96" y="151"/>
                    <a:pt x="96" y="150"/>
                    <a:pt x="97" y="150"/>
                  </a:cubicBezTo>
                  <a:cubicBezTo>
                    <a:pt x="98" y="149"/>
                    <a:pt x="97" y="146"/>
                    <a:pt x="93" y="146"/>
                  </a:cubicBezTo>
                  <a:cubicBezTo>
                    <a:pt x="90" y="146"/>
                    <a:pt x="87" y="144"/>
                    <a:pt x="91" y="141"/>
                  </a:cubicBezTo>
                  <a:cubicBezTo>
                    <a:pt x="94" y="139"/>
                    <a:pt x="95" y="138"/>
                    <a:pt x="101" y="138"/>
                  </a:cubicBezTo>
                  <a:cubicBezTo>
                    <a:pt x="107" y="138"/>
                    <a:pt x="109" y="137"/>
                    <a:pt x="110" y="140"/>
                  </a:cubicBezTo>
                  <a:cubicBezTo>
                    <a:pt x="112" y="143"/>
                    <a:pt x="115" y="145"/>
                    <a:pt x="116" y="142"/>
                  </a:cubicBezTo>
                  <a:cubicBezTo>
                    <a:pt x="118" y="139"/>
                    <a:pt x="121" y="136"/>
                    <a:pt x="124" y="139"/>
                  </a:cubicBezTo>
                  <a:cubicBezTo>
                    <a:pt x="127" y="141"/>
                    <a:pt x="119" y="149"/>
                    <a:pt x="119" y="149"/>
                  </a:cubicBezTo>
                  <a:cubicBezTo>
                    <a:pt x="119" y="149"/>
                    <a:pt x="113" y="152"/>
                    <a:pt x="118" y="153"/>
                  </a:cubicBezTo>
                  <a:cubicBezTo>
                    <a:pt x="123" y="153"/>
                    <a:pt x="127" y="153"/>
                    <a:pt x="130" y="149"/>
                  </a:cubicBezTo>
                  <a:cubicBezTo>
                    <a:pt x="133" y="146"/>
                    <a:pt x="136" y="145"/>
                    <a:pt x="138" y="145"/>
                  </a:cubicBezTo>
                  <a:cubicBezTo>
                    <a:pt x="139" y="146"/>
                    <a:pt x="140" y="147"/>
                    <a:pt x="137" y="150"/>
                  </a:cubicBezTo>
                  <a:cubicBezTo>
                    <a:pt x="133" y="153"/>
                    <a:pt x="129" y="158"/>
                    <a:pt x="132" y="159"/>
                  </a:cubicBezTo>
                  <a:cubicBezTo>
                    <a:pt x="132" y="159"/>
                    <a:pt x="121" y="161"/>
                    <a:pt x="121" y="163"/>
                  </a:cubicBezTo>
                  <a:cubicBezTo>
                    <a:pt x="121" y="165"/>
                    <a:pt x="124" y="167"/>
                    <a:pt x="130" y="165"/>
                  </a:cubicBezTo>
                  <a:cubicBezTo>
                    <a:pt x="137" y="164"/>
                    <a:pt x="146" y="162"/>
                    <a:pt x="144" y="165"/>
                  </a:cubicBezTo>
                  <a:cubicBezTo>
                    <a:pt x="143" y="168"/>
                    <a:pt x="137" y="170"/>
                    <a:pt x="141" y="171"/>
                  </a:cubicBezTo>
                  <a:cubicBezTo>
                    <a:pt x="144" y="172"/>
                    <a:pt x="151" y="172"/>
                    <a:pt x="153" y="174"/>
                  </a:cubicBezTo>
                  <a:cubicBezTo>
                    <a:pt x="156" y="177"/>
                    <a:pt x="165" y="173"/>
                    <a:pt x="168" y="170"/>
                  </a:cubicBezTo>
                  <a:cubicBezTo>
                    <a:pt x="170" y="167"/>
                    <a:pt x="165" y="164"/>
                    <a:pt x="167" y="162"/>
                  </a:cubicBezTo>
                  <a:cubicBezTo>
                    <a:pt x="170" y="159"/>
                    <a:pt x="173" y="164"/>
                    <a:pt x="173" y="164"/>
                  </a:cubicBezTo>
                  <a:cubicBezTo>
                    <a:pt x="173" y="165"/>
                    <a:pt x="174" y="166"/>
                    <a:pt x="176" y="165"/>
                  </a:cubicBezTo>
                  <a:cubicBezTo>
                    <a:pt x="179" y="163"/>
                    <a:pt x="182" y="164"/>
                    <a:pt x="180" y="165"/>
                  </a:cubicBezTo>
                  <a:cubicBezTo>
                    <a:pt x="178" y="167"/>
                    <a:pt x="175" y="168"/>
                    <a:pt x="174" y="170"/>
                  </a:cubicBezTo>
                  <a:cubicBezTo>
                    <a:pt x="174" y="172"/>
                    <a:pt x="174" y="174"/>
                    <a:pt x="179" y="173"/>
                  </a:cubicBezTo>
                  <a:cubicBezTo>
                    <a:pt x="183" y="173"/>
                    <a:pt x="185" y="172"/>
                    <a:pt x="188" y="171"/>
                  </a:cubicBezTo>
                  <a:cubicBezTo>
                    <a:pt x="191" y="170"/>
                    <a:pt x="194" y="170"/>
                    <a:pt x="192" y="166"/>
                  </a:cubicBezTo>
                  <a:cubicBezTo>
                    <a:pt x="191" y="163"/>
                    <a:pt x="193" y="158"/>
                    <a:pt x="197" y="158"/>
                  </a:cubicBezTo>
                  <a:cubicBezTo>
                    <a:pt x="201" y="157"/>
                    <a:pt x="203" y="158"/>
                    <a:pt x="204" y="160"/>
                  </a:cubicBezTo>
                  <a:cubicBezTo>
                    <a:pt x="205" y="161"/>
                    <a:pt x="206" y="163"/>
                    <a:pt x="208" y="163"/>
                  </a:cubicBezTo>
                  <a:cubicBezTo>
                    <a:pt x="211" y="164"/>
                    <a:pt x="213" y="165"/>
                    <a:pt x="208" y="167"/>
                  </a:cubicBezTo>
                  <a:cubicBezTo>
                    <a:pt x="204" y="168"/>
                    <a:pt x="204" y="169"/>
                    <a:pt x="208" y="170"/>
                  </a:cubicBezTo>
                  <a:cubicBezTo>
                    <a:pt x="212" y="171"/>
                    <a:pt x="213" y="174"/>
                    <a:pt x="207" y="176"/>
                  </a:cubicBezTo>
                  <a:cubicBezTo>
                    <a:pt x="202" y="179"/>
                    <a:pt x="207" y="180"/>
                    <a:pt x="209" y="178"/>
                  </a:cubicBezTo>
                  <a:cubicBezTo>
                    <a:pt x="212" y="177"/>
                    <a:pt x="215" y="177"/>
                    <a:pt x="215" y="177"/>
                  </a:cubicBezTo>
                  <a:cubicBezTo>
                    <a:pt x="215" y="177"/>
                    <a:pt x="213" y="179"/>
                    <a:pt x="216" y="179"/>
                  </a:cubicBezTo>
                  <a:cubicBezTo>
                    <a:pt x="219" y="180"/>
                    <a:pt x="223" y="177"/>
                    <a:pt x="223" y="177"/>
                  </a:cubicBezTo>
                  <a:cubicBezTo>
                    <a:pt x="223" y="177"/>
                    <a:pt x="221" y="179"/>
                    <a:pt x="223" y="179"/>
                  </a:cubicBezTo>
                  <a:cubicBezTo>
                    <a:pt x="224" y="180"/>
                    <a:pt x="232" y="179"/>
                    <a:pt x="233" y="176"/>
                  </a:cubicBezTo>
                  <a:cubicBezTo>
                    <a:pt x="235" y="172"/>
                    <a:pt x="227" y="174"/>
                    <a:pt x="227" y="174"/>
                  </a:cubicBezTo>
                  <a:cubicBezTo>
                    <a:pt x="227" y="174"/>
                    <a:pt x="221" y="172"/>
                    <a:pt x="219" y="170"/>
                  </a:cubicBezTo>
                  <a:cubicBezTo>
                    <a:pt x="218" y="167"/>
                    <a:pt x="221" y="166"/>
                    <a:pt x="224" y="168"/>
                  </a:cubicBezTo>
                  <a:cubicBezTo>
                    <a:pt x="226" y="170"/>
                    <a:pt x="231" y="171"/>
                    <a:pt x="233" y="171"/>
                  </a:cubicBezTo>
                  <a:cubicBezTo>
                    <a:pt x="235" y="171"/>
                    <a:pt x="239" y="171"/>
                    <a:pt x="239" y="170"/>
                  </a:cubicBezTo>
                  <a:cubicBezTo>
                    <a:pt x="239" y="169"/>
                    <a:pt x="238" y="168"/>
                    <a:pt x="234" y="168"/>
                  </a:cubicBezTo>
                  <a:cubicBezTo>
                    <a:pt x="231" y="167"/>
                    <a:pt x="227" y="163"/>
                    <a:pt x="225" y="163"/>
                  </a:cubicBezTo>
                  <a:cubicBezTo>
                    <a:pt x="223" y="162"/>
                    <a:pt x="219" y="159"/>
                    <a:pt x="220" y="156"/>
                  </a:cubicBezTo>
                  <a:cubicBezTo>
                    <a:pt x="221" y="154"/>
                    <a:pt x="222" y="153"/>
                    <a:pt x="224" y="153"/>
                  </a:cubicBezTo>
                  <a:cubicBezTo>
                    <a:pt x="226" y="154"/>
                    <a:pt x="230" y="154"/>
                    <a:pt x="229" y="153"/>
                  </a:cubicBezTo>
                  <a:cubicBezTo>
                    <a:pt x="228" y="152"/>
                    <a:pt x="227" y="150"/>
                    <a:pt x="226" y="150"/>
                  </a:cubicBezTo>
                  <a:cubicBezTo>
                    <a:pt x="224" y="150"/>
                    <a:pt x="222" y="149"/>
                    <a:pt x="224" y="148"/>
                  </a:cubicBezTo>
                  <a:cubicBezTo>
                    <a:pt x="225" y="147"/>
                    <a:pt x="227" y="147"/>
                    <a:pt x="228" y="147"/>
                  </a:cubicBezTo>
                  <a:cubicBezTo>
                    <a:pt x="230" y="147"/>
                    <a:pt x="230" y="150"/>
                    <a:pt x="233" y="150"/>
                  </a:cubicBezTo>
                  <a:cubicBezTo>
                    <a:pt x="233" y="150"/>
                    <a:pt x="237" y="151"/>
                    <a:pt x="238" y="148"/>
                  </a:cubicBezTo>
                  <a:cubicBezTo>
                    <a:pt x="238" y="145"/>
                    <a:pt x="237" y="145"/>
                    <a:pt x="239" y="143"/>
                  </a:cubicBezTo>
                  <a:cubicBezTo>
                    <a:pt x="241" y="141"/>
                    <a:pt x="246" y="140"/>
                    <a:pt x="247" y="138"/>
                  </a:cubicBezTo>
                  <a:cubicBezTo>
                    <a:pt x="248" y="136"/>
                    <a:pt x="249" y="133"/>
                    <a:pt x="245" y="133"/>
                  </a:cubicBezTo>
                  <a:cubicBezTo>
                    <a:pt x="242" y="134"/>
                    <a:pt x="236" y="135"/>
                    <a:pt x="233" y="139"/>
                  </a:cubicBezTo>
                  <a:cubicBezTo>
                    <a:pt x="231" y="143"/>
                    <a:pt x="228" y="145"/>
                    <a:pt x="227" y="143"/>
                  </a:cubicBezTo>
                  <a:cubicBezTo>
                    <a:pt x="227" y="141"/>
                    <a:pt x="222" y="143"/>
                    <a:pt x="221" y="143"/>
                  </a:cubicBezTo>
                  <a:cubicBezTo>
                    <a:pt x="219" y="144"/>
                    <a:pt x="213" y="145"/>
                    <a:pt x="214" y="142"/>
                  </a:cubicBezTo>
                  <a:cubicBezTo>
                    <a:pt x="214" y="139"/>
                    <a:pt x="215" y="137"/>
                    <a:pt x="219" y="138"/>
                  </a:cubicBezTo>
                  <a:cubicBezTo>
                    <a:pt x="219" y="138"/>
                    <a:pt x="220" y="138"/>
                    <a:pt x="220" y="138"/>
                  </a:cubicBezTo>
                  <a:cubicBezTo>
                    <a:pt x="222" y="137"/>
                    <a:pt x="222" y="137"/>
                    <a:pt x="222" y="137"/>
                  </a:cubicBezTo>
                  <a:cubicBezTo>
                    <a:pt x="225" y="136"/>
                    <a:pt x="225" y="136"/>
                    <a:pt x="225" y="136"/>
                  </a:cubicBezTo>
                  <a:cubicBezTo>
                    <a:pt x="225" y="136"/>
                    <a:pt x="239" y="135"/>
                    <a:pt x="239" y="132"/>
                  </a:cubicBezTo>
                  <a:cubicBezTo>
                    <a:pt x="222" y="130"/>
                    <a:pt x="222" y="130"/>
                    <a:pt x="222" y="130"/>
                  </a:cubicBezTo>
                  <a:cubicBezTo>
                    <a:pt x="222" y="130"/>
                    <a:pt x="215" y="131"/>
                    <a:pt x="209" y="133"/>
                  </a:cubicBezTo>
                  <a:cubicBezTo>
                    <a:pt x="202" y="135"/>
                    <a:pt x="198" y="138"/>
                    <a:pt x="195" y="135"/>
                  </a:cubicBezTo>
                  <a:cubicBezTo>
                    <a:pt x="191" y="133"/>
                    <a:pt x="190" y="128"/>
                    <a:pt x="185" y="130"/>
                  </a:cubicBezTo>
                  <a:cubicBezTo>
                    <a:pt x="180" y="131"/>
                    <a:pt x="173" y="131"/>
                    <a:pt x="176" y="127"/>
                  </a:cubicBezTo>
                  <a:cubicBezTo>
                    <a:pt x="179" y="123"/>
                    <a:pt x="183" y="122"/>
                    <a:pt x="186" y="124"/>
                  </a:cubicBezTo>
                  <a:cubicBezTo>
                    <a:pt x="190" y="127"/>
                    <a:pt x="197" y="128"/>
                    <a:pt x="197" y="125"/>
                  </a:cubicBezTo>
                  <a:cubicBezTo>
                    <a:pt x="197" y="122"/>
                    <a:pt x="196" y="119"/>
                    <a:pt x="202" y="120"/>
                  </a:cubicBezTo>
                  <a:cubicBezTo>
                    <a:pt x="208" y="120"/>
                    <a:pt x="218" y="121"/>
                    <a:pt x="218" y="121"/>
                  </a:cubicBezTo>
                  <a:cubicBezTo>
                    <a:pt x="218" y="121"/>
                    <a:pt x="225" y="120"/>
                    <a:pt x="226" y="123"/>
                  </a:cubicBezTo>
                  <a:cubicBezTo>
                    <a:pt x="227" y="125"/>
                    <a:pt x="233" y="130"/>
                    <a:pt x="242" y="129"/>
                  </a:cubicBezTo>
                  <a:cubicBezTo>
                    <a:pt x="242" y="126"/>
                    <a:pt x="243" y="123"/>
                    <a:pt x="242" y="122"/>
                  </a:cubicBezTo>
                  <a:close/>
                </a:path>
              </a:pathLst>
            </a:custGeom>
            <a:solidFill>
              <a:srgbClr val="BECF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919;p152">
              <a:extLst>
                <a:ext uri="{FF2B5EF4-FFF2-40B4-BE49-F238E27FC236}">
                  <a16:creationId xmlns:a16="http://schemas.microsoft.com/office/drawing/2014/main" id="{2C730E28-CA37-4F00-8221-74C8B0C42453}"/>
                </a:ext>
              </a:extLst>
            </p:cNvPr>
            <p:cNvSpPr/>
            <p:nvPr/>
          </p:nvSpPr>
          <p:spPr>
            <a:xfrm>
              <a:off x="4808" y="2246"/>
              <a:ext cx="401" cy="218"/>
            </a:xfrm>
            <a:custGeom>
              <a:avLst/>
              <a:gdLst/>
              <a:ahLst/>
              <a:cxnLst/>
              <a:rect l="l" t="t" r="r" b="b"/>
              <a:pathLst>
                <a:path w="234" h="127" extrusionOk="0">
                  <a:moveTo>
                    <a:pt x="141" y="14"/>
                  </a:moveTo>
                  <a:cubicBezTo>
                    <a:pt x="121" y="1"/>
                    <a:pt x="121" y="1"/>
                    <a:pt x="121" y="1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0" y="17"/>
                    <a:pt x="2" y="24"/>
                  </a:cubicBezTo>
                  <a:cubicBezTo>
                    <a:pt x="4" y="30"/>
                    <a:pt x="37" y="72"/>
                    <a:pt x="37" y="72"/>
                  </a:cubicBezTo>
                  <a:cubicBezTo>
                    <a:pt x="37" y="72"/>
                    <a:pt x="37" y="81"/>
                    <a:pt x="43" y="84"/>
                  </a:cubicBezTo>
                  <a:cubicBezTo>
                    <a:pt x="48" y="86"/>
                    <a:pt x="54" y="89"/>
                    <a:pt x="54" y="93"/>
                  </a:cubicBezTo>
                  <a:cubicBezTo>
                    <a:pt x="55" y="97"/>
                    <a:pt x="52" y="104"/>
                    <a:pt x="56" y="106"/>
                  </a:cubicBezTo>
                  <a:cubicBezTo>
                    <a:pt x="58" y="107"/>
                    <a:pt x="62" y="111"/>
                    <a:pt x="63" y="113"/>
                  </a:cubicBezTo>
                  <a:cubicBezTo>
                    <a:pt x="64" y="113"/>
                    <a:pt x="64" y="114"/>
                    <a:pt x="64" y="114"/>
                  </a:cubicBezTo>
                  <a:cubicBezTo>
                    <a:pt x="64" y="116"/>
                    <a:pt x="62" y="120"/>
                    <a:pt x="63" y="121"/>
                  </a:cubicBezTo>
                  <a:cubicBezTo>
                    <a:pt x="65" y="123"/>
                    <a:pt x="68" y="125"/>
                    <a:pt x="72" y="125"/>
                  </a:cubicBezTo>
                  <a:cubicBezTo>
                    <a:pt x="76" y="125"/>
                    <a:pt x="78" y="124"/>
                    <a:pt x="78" y="124"/>
                  </a:cubicBezTo>
                  <a:cubicBezTo>
                    <a:pt x="78" y="124"/>
                    <a:pt x="79" y="127"/>
                    <a:pt x="81" y="127"/>
                  </a:cubicBezTo>
                  <a:cubicBezTo>
                    <a:pt x="84" y="126"/>
                    <a:pt x="84" y="125"/>
                    <a:pt x="84" y="125"/>
                  </a:cubicBezTo>
                  <a:cubicBezTo>
                    <a:pt x="84" y="124"/>
                    <a:pt x="85" y="122"/>
                    <a:pt x="91" y="122"/>
                  </a:cubicBezTo>
                  <a:cubicBezTo>
                    <a:pt x="91" y="122"/>
                    <a:pt x="96" y="123"/>
                    <a:pt x="97" y="121"/>
                  </a:cubicBezTo>
                  <a:cubicBezTo>
                    <a:pt x="98" y="119"/>
                    <a:pt x="98" y="117"/>
                    <a:pt x="90" y="116"/>
                  </a:cubicBezTo>
                  <a:cubicBezTo>
                    <a:pt x="82" y="116"/>
                    <a:pt x="85" y="113"/>
                    <a:pt x="85" y="113"/>
                  </a:cubicBezTo>
                  <a:cubicBezTo>
                    <a:pt x="85" y="113"/>
                    <a:pt x="89" y="110"/>
                    <a:pt x="93" y="111"/>
                  </a:cubicBezTo>
                  <a:cubicBezTo>
                    <a:pt x="97" y="112"/>
                    <a:pt x="100" y="114"/>
                    <a:pt x="100" y="114"/>
                  </a:cubicBezTo>
                  <a:cubicBezTo>
                    <a:pt x="100" y="114"/>
                    <a:pt x="103" y="110"/>
                    <a:pt x="105" y="110"/>
                  </a:cubicBezTo>
                  <a:cubicBezTo>
                    <a:pt x="108" y="110"/>
                    <a:pt x="107" y="114"/>
                    <a:pt x="109" y="113"/>
                  </a:cubicBezTo>
                  <a:cubicBezTo>
                    <a:pt x="112" y="113"/>
                    <a:pt x="119" y="112"/>
                    <a:pt x="129" y="107"/>
                  </a:cubicBezTo>
                  <a:cubicBezTo>
                    <a:pt x="140" y="102"/>
                    <a:pt x="143" y="101"/>
                    <a:pt x="146" y="100"/>
                  </a:cubicBezTo>
                  <a:cubicBezTo>
                    <a:pt x="149" y="99"/>
                    <a:pt x="155" y="96"/>
                    <a:pt x="158" y="91"/>
                  </a:cubicBezTo>
                  <a:cubicBezTo>
                    <a:pt x="161" y="87"/>
                    <a:pt x="161" y="86"/>
                    <a:pt x="164" y="85"/>
                  </a:cubicBezTo>
                  <a:cubicBezTo>
                    <a:pt x="167" y="84"/>
                    <a:pt x="168" y="86"/>
                    <a:pt x="168" y="87"/>
                  </a:cubicBezTo>
                  <a:cubicBezTo>
                    <a:pt x="168" y="88"/>
                    <a:pt x="170" y="89"/>
                    <a:pt x="172" y="87"/>
                  </a:cubicBezTo>
                  <a:cubicBezTo>
                    <a:pt x="174" y="85"/>
                    <a:pt x="175" y="83"/>
                    <a:pt x="180" y="81"/>
                  </a:cubicBezTo>
                  <a:cubicBezTo>
                    <a:pt x="185" y="79"/>
                    <a:pt x="189" y="77"/>
                    <a:pt x="189" y="76"/>
                  </a:cubicBezTo>
                  <a:cubicBezTo>
                    <a:pt x="189" y="75"/>
                    <a:pt x="190" y="73"/>
                    <a:pt x="193" y="71"/>
                  </a:cubicBezTo>
                  <a:cubicBezTo>
                    <a:pt x="195" y="70"/>
                    <a:pt x="199" y="67"/>
                    <a:pt x="199" y="67"/>
                  </a:cubicBezTo>
                  <a:cubicBezTo>
                    <a:pt x="199" y="67"/>
                    <a:pt x="202" y="66"/>
                    <a:pt x="204" y="65"/>
                  </a:cubicBezTo>
                  <a:cubicBezTo>
                    <a:pt x="206" y="63"/>
                    <a:pt x="209" y="60"/>
                    <a:pt x="215" y="58"/>
                  </a:cubicBezTo>
                  <a:cubicBezTo>
                    <a:pt x="221" y="55"/>
                    <a:pt x="234" y="49"/>
                    <a:pt x="234" y="49"/>
                  </a:cubicBezTo>
                  <a:cubicBezTo>
                    <a:pt x="192" y="11"/>
                    <a:pt x="192" y="11"/>
                    <a:pt x="192" y="11"/>
                  </a:cubicBezTo>
                  <a:lnTo>
                    <a:pt x="141" y="14"/>
                  </a:lnTo>
                  <a:close/>
                </a:path>
              </a:pathLst>
            </a:custGeom>
            <a:solidFill>
              <a:srgbClr val="BECF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20;p152">
              <a:extLst>
                <a:ext uri="{FF2B5EF4-FFF2-40B4-BE49-F238E27FC236}">
                  <a16:creationId xmlns:a16="http://schemas.microsoft.com/office/drawing/2014/main" id="{2539604E-2304-4F07-8567-CC8F85846FEA}"/>
                </a:ext>
              </a:extLst>
            </p:cNvPr>
            <p:cNvSpPr/>
            <p:nvPr/>
          </p:nvSpPr>
          <p:spPr>
            <a:xfrm>
              <a:off x="3893" y="2255"/>
              <a:ext cx="481" cy="359"/>
            </a:xfrm>
            <a:custGeom>
              <a:avLst/>
              <a:gdLst/>
              <a:ahLst/>
              <a:cxnLst/>
              <a:rect l="l" t="t" r="r" b="b"/>
              <a:pathLst>
                <a:path w="281" h="210" extrusionOk="0">
                  <a:moveTo>
                    <a:pt x="281" y="13"/>
                  </a:moveTo>
                  <a:cubicBezTo>
                    <a:pt x="281" y="13"/>
                    <a:pt x="279" y="11"/>
                    <a:pt x="281" y="8"/>
                  </a:cubicBezTo>
                  <a:cubicBezTo>
                    <a:pt x="187" y="1"/>
                    <a:pt x="187" y="1"/>
                    <a:pt x="187" y="1"/>
                  </a:cubicBezTo>
                  <a:cubicBezTo>
                    <a:pt x="187" y="1"/>
                    <a:pt x="185" y="0"/>
                    <a:pt x="184" y="3"/>
                  </a:cubicBezTo>
                  <a:cubicBezTo>
                    <a:pt x="182" y="6"/>
                    <a:pt x="178" y="7"/>
                    <a:pt x="176" y="8"/>
                  </a:cubicBezTo>
                  <a:cubicBezTo>
                    <a:pt x="173" y="9"/>
                    <a:pt x="168" y="12"/>
                    <a:pt x="168" y="12"/>
                  </a:cubicBezTo>
                  <a:cubicBezTo>
                    <a:pt x="168" y="12"/>
                    <a:pt x="170" y="12"/>
                    <a:pt x="166" y="15"/>
                  </a:cubicBezTo>
                  <a:cubicBezTo>
                    <a:pt x="163" y="17"/>
                    <a:pt x="156" y="21"/>
                    <a:pt x="155" y="23"/>
                  </a:cubicBezTo>
                  <a:cubicBezTo>
                    <a:pt x="154" y="24"/>
                    <a:pt x="138" y="33"/>
                    <a:pt x="132" y="36"/>
                  </a:cubicBezTo>
                  <a:cubicBezTo>
                    <a:pt x="127" y="39"/>
                    <a:pt x="109" y="48"/>
                    <a:pt x="104" y="56"/>
                  </a:cubicBezTo>
                  <a:cubicBezTo>
                    <a:pt x="99" y="64"/>
                    <a:pt x="108" y="65"/>
                    <a:pt x="103" y="68"/>
                  </a:cubicBezTo>
                  <a:cubicBezTo>
                    <a:pt x="98" y="70"/>
                    <a:pt x="100" y="73"/>
                    <a:pt x="100" y="75"/>
                  </a:cubicBezTo>
                  <a:cubicBezTo>
                    <a:pt x="99" y="76"/>
                    <a:pt x="85" y="82"/>
                    <a:pt x="84" y="88"/>
                  </a:cubicBezTo>
                  <a:cubicBezTo>
                    <a:pt x="84" y="88"/>
                    <a:pt x="86" y="92"/>
                    <a:pt x="81" y="94"/>
                  </a:cubicBezTo>
                  <a:cubicBezTo>
                    <a:pt x="76" y="97"/>
                    <a:pt x="76" y="99"/>
                    <a:pt x="77" y="102"/>
                  </a:cubicBezTo>
                  <a:cubicBezTo>
                    <a:pt x="77" y="105"/>
                    <a:pt x="73" y="106"/>
                    <a:pt x="74" y="108"/>
                  </a:cubicBezTo>
                  <a:cubicBezTo>
                    <a:pt x="75" y="111"/>
                    <a:pt x="77" y="113"/>
                    <a:pt x="75" y="116"/>
                  </a:cubicBezTo>
                  <a:cubicBezTo>
                    <a:pt x="72" y="120"/>
                    <a:pt x="61" y="123"/>
                    <a:pt x="58" y="127"/>
                  </a:cubicBezTo>
                  <a:cubicBezTo>
                    <a:pt x="54" y="131"/>
                    <a:pt x="50" y="136"/>
                    <a:pt x="45" y="139"/>
                  </a:cubicBezTo>
                  <a:cubicBezTo>
                    <a:pt x="41" y="141"/>
                    <a:pt x="38" y="144"/>
                    <a:pt x="35" y="147"/>
                  </a:cubicBezTo>
                  <a:cubicBezTo>
                    <a:pt x="31" y="149"/>
                    <a:pt x="30" y="150"/>
                    <a:pt x="23" y="154"/>
                  </a:cubicBezTo>
                  <a:cubicBezTo>
                    <a:pt x="17" y="157"/>
                    <a:pt x="12" y="162"/>
                    <a:pt x="10" y="165"/>
                  </a:cubicBezTo>
                  <a:cubicBezTo>
                    <a:pt x="8" y="169"/>
                    <a:pt x="0" y="169"/>
                    <a:pt x="1" y="173"/>
                  </a:cubicBezTo>
                  <a:cubicBezTo>
                    <a:pt x="2" y="174"/>
                    <a:pt x="97" y="176"/>
                    <a:pt x="97" y="176"/>
                  </a:cubicBezTo>
                  <a:cubicBezTo>
                    <a:pt x="97" y="176"/>
                    <a:pt x="96" y="181"/>
                    <a:pt x="92" y="184"/>
                  </a:cubicBezTo>
                  <a:cubicBezTo>
                    <a:pt x="88" y="187"/>
                    <a:pt x="85" y="190"/>
                    <a:pt x="88" y="193"/>
                  </a:cubicBezTo>
                  <a:cubicBezTo>
                    <a:pt x="90" y="195"/>
                    <a:pt x="89" y="197"/>
                    <a:pt x="87" y="199"/>
                  </a:cubicBezTo>
                  <a:cubicBezTo>
                    <a:pt x="86" y="201"/>
                    <a:pt x="89" y="202"/>
                    <a:pt x="91" y="202"/>
                  </a:cubicBezTo>
                  <a:cubicBezTo>
                    <a:pt x="92" y="203"/>
                    <a:pt x="91" y="206"/>
                    <a:pt x="91" y="209"/>
                  </a:cubicBezTo>
                  <a:cubicBezTo>
                    <a:pt x="91" y="209"/>
                    <a:pt x="94" y="210"/>
                    <a:pt x="100" y="208"/>
                  </a:cubicBezTo>
                  <a:cubicBezTo>
                    <a:pt x="106" y="206"/>
                    <a:pt x="112" y="203"/>
                    <a:pt x="116" y="204"/>
                  </a:cubicBezTo>
                  <a:cubicBezTo>
                    <a:pt x="120" y="205"/>
                    <a:pt x="122" y="205"/>
                    <a:pt x="127" y="205"/>
                  </a:cubicBezTo>
                  <a:cubicBezTo>
                    <a:pt x="131" y="205"/>
                    <a:pt x="137" y="202"/>
                    <a:pt x="141" y="203"/>
                  </a:cubicBezTo>
                  <a:cubicBezTo>
                    <a:pt x="145" y="203"/>
                    <a:pt x="147" y="206"/>
                    <a:pt x="152" y="206"/>
                  </a:cubicBezTo>
                  <a:cubicBezTo>
                    <a:pt x="188" y="142"/>
                    <a:pt x="188" y="142"/>
                    <a:pt x="188" y="142"/>
                  </a:cubicBezTo>
                  <a:lnTo>
                    <a:pt x="281" y="13"/>
                  </a:lnTo>
                  <a:close/>
                </a:path>
              </a:pathLst>
            </a:custGeom>
            <a:solidFill>
              <a:srgbClr val="2275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921;p152">
              <a:extLst>
                <a:ext uri="{FF2B5EF4-FFF2-40B4-BE49-F238E27FC236}">
                  <a16:creationId xmlns:a16="http://schemas.microsoft.com/office/drawing/2014/main" id="{80341B50-172E-4DCB-925D-ED986F2681ED}"/>
                </a:ext>
              </a:extLst>
            </p:cNvPr>
            <p:cNvSpPr/>
            <p:nvPr/>
          </p:nvSpPr>
          <p:spPr>
            <a:xfrm>
              <a:off x="1704" y="1366"/>
              <a:ext cx="613" cy="829"/>
            </a:xfrm>
            <a:custGeom>
              <a:avLst/>
              <a:gdLst/>
              <a:ahLst/>
              <a:cxnLst/>
              <a:rect l="l" t="t" r="r" b="b"/>
              <a:pathLst>
                <a:path w="358" h="484" extrusionOk="0">
                  <a:moveTo>
                    <a:pt x="203" y="478"/>
                  </a:moveTo>
                  <a:cubicBezTo>
                    <a:pt x="206" y="481"/>
                    <a:pt x="212" y="476"/>
                    <a:pt x="212" y="474"/>
                  </a:cubicBezTo>
                  <a:cubicBezTo>
                    <a:pt x="211" y="472"/>
                    <a:pt x="212" y="468"/>
                    <a:pt x="210" y="461"/>
                  </a:cubicBezTo>
                  <a:cubicBezTo>
                    <a:pt x="207" y="455"/>
                    <a:pt x="230" y="444"/>
                    <a:pt x="230" y="444"/>
                  </a:cubicBezTo>
                  <a:cubicBezTo>
                    <a:pt x="236" y="438"/>
                    <a:pt x="236" y="438"/>
                    <a:pt x="236" y="438"/>
                  </a:cubicBezTo>
                  <a:cubicBezTo>
                    <a:pt x="241" y="438"/>
                    <a:pt x="249" y="436"/>
                    <a:pt x="251" y="432"/>
                  </a:cubicBezTo>
                  <a:cubicBezTo>
                    <a:pt x="254" y="427"/>
                    <a:pt x="262" y="423"/>
                    <a:pt x="271" y="421"/>
                  </a:cubicBezTo>
                  <a:cubicBezTo>
                    <a:pt x="280" y="420"/>
                    <a:pt x="282" y="413"/>
                    <a:pt x="279" y="412"/>
                  </a:cubicBezTo>
                  <a:cubicBezTo>
                    <a:pt x="276" y="410"/>
                    <a:pt x="278" y="407"/>
                    <a:pt x="278" y="403"/>
                  </a:cubicBezTo>
                  <a:cubicBezTo>
                    <a:pt x="278" y="398"/>
                    <a:pt x="280" y="397"/>
                    <a:pt x="283" y="393"/>
                  </a:cubicBezTo>
                  <a:cubicBezTo>
                    <a:pt x="286" y="388"/>
                    <a:pt x="282" y="386"/>
                    <a:pt x="282" y="386"/>
                  </a:cubicBezTo>
                  <a:cubicBezTo>
                    <a:pt x="282" y="386"/>
                    <a:pt x="222" y="171"/>
                    <a:pt x="225" y="170"/>
                  </a:cubicBezTo>
                  <a:cubicBezTo>
                    <a:pt x="227" y="169"/>
                    <a:pt x="227" y="167"/>
                    <a:pt x="229" y="165"/>
                  </a:cubicBezTo>
                  <a:cubicBezTo>
                    <a:pt x="231" y="163"/>
                    <a:pt x="248" y="154"/>
                    <a:pt x="248" y="154"/>
                  </a:cubicBezTo>
                  <a:cubicBezTo>
                    <a:pt x="241" y="154"/>
                    <a:pt x="247" y="147"/>
                    <a:pt x="247" y="147"/>
                  </a:cubicBezTo>
                  <a:cubicBezTo>
                    <a:pt x="358" y="48"/>
                    <a:pt x="358" y="48"/>
                    <a:pt x="358" y="48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96" y="1"/>
                    <a:pt x="194" y="1"/>
                    <a:pt x="193" y="0"/>
                  </a:cubicBezTo>
                  <a:cubicBezTo>
                    <a:pt x="191" y="0"/>
                    <a:pt x="187" y="0"/>
                    <a:pt x="186" y="2"/>
                  </a:cubicBezTo>
                  <a:cubicBezTo>
                    <a:pt x="185" y="3"/>
                    <a:pt x="185" y="6"/>
                    <a:pt x="186" y="8"/>
                  </a:cubicBezTo>
                  <a:cubicBezTo>
                    <a:pt x="187" y="10"/>
                    <a:pt x="186" y="11"/>
                    <a:pt x="184" y="13"/>
                  </a:cubicBezTo>
                  <a:cubicBezTo>
                    <a:pt x="182" y="16"/>
                    <a:pt x="177" y="21"/>
                    <a:pt x="176" y="22"/>
                  </a:cubicBezTo>
                  <a:cubicBezTo>
                    <a:pt x="174" y="23"/>
                    <a:pt x="166" y="31"/>
                    <a:pt x="161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52" y="40"/>
                    <a:pt x="152" y="41"/>
                  </a:cubicBezTo>
                  <a:cubicBezTo>
                    <a:pt x="151" y="41"/>
                    <a:pt x="150" y="43"/>
                    <a:pt x="145" y="45"/>
                  </a:cubicBezTo>
                  <a:cubicBezTo>
                    <a:pt x="140" y="47"/>
                    <a:pt x="133" y="50"/>
                    <a:pt x="126" y="53"/>
                  </a:cubicBezTo>
                  <a:cubicBezTo>
                    <a:pt x="120" y="57"/>
                    <a:pt x="114" y="61"/>
                    <a:pt x="113" y="62"/>
                  </a:cubicBezTo>
                  <a:cubicBezTo>
                    <a:pt x="113" y="63"/>
                    <a:pt x="110" y="66"/>
                    <a:pt x="110" y="69"/>
                  </a:cubicBezTo>
                  <a:cubicBezTo>
                    <a:pt x="110" y="71"/>
                    <a:pt x="112" y="76"/>
                    <a:pt x="112" y="76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09" y="82"/>
                    <a:pt x="109" y="82"/>
                    <a:pt x="109" y="82"/>
                  </a:cubicBezTo>
                  <a:cubicBezTo>
                    <a:pt x="109" y="82"/>
                    <a:pt x="108" y="87"/>
                    <a:pt x="105" y="91"/>
                  </a:cubicBezTo>
                  <a:cubicBezTo>
                    <a:pt x="103" y="95"/>
                    <a:pt x="101" y="98"/>
                    <a:pt x="96" y="101"/>
                  </a:cubicBezTo>
                  <a:cubicBezTo>
                    <a:pt x="92" y="104"/>
                    <a:pt x="87" y="106"/>
                    <a:pt x="85" y="108"/>
                  </a:cubicBezTo>
                  <a:cubicBezTo>
                    <a:pt x="83" y="109"/>
                    <a:pt x="84" y="111"/>
                    <a:pt x="83" y="113"/>
                  </a:cubicBezTo>
                  <a:cubicBezTo>
                    <a:pt x="82" y="115"/>
                    <a:pt x="80" y="116"/>
                    <a:pt x="77" y="117"/>
                  </a:cubicBezTo>
                  <a:cubicBezTo>
                    <a:pt x="74" y="117"/>
                    <a:pt x="73" y="118"/>
                    <a:pt x="72" y="119"/>
                  </a:cubicBezTo>
                  <a:cubicBezTo>
                    <a:pt x="71" y="121"/>
                    <a:pt x="70" y="122"/>
                    <a:pt x="68" y="122"/>
                  </a:cubicBezTo>
                  <a:cubicBezTo>
                    <a:pt x="65" y="123"/>
                    <a:pt x="60" y="124"/>
                    <a:pt x="59" y="125"/>
                  </a:cubicBezTo>
                  <a:cubicBezTo>
                    <a:pt x="58" y="126"/>
                    <a:pt x="59" y="127"/>
                    <a:pt x="61" y="128"/>
                  </a:cubicBezTo>
                  <a:cubicBezTo>
                    <a:pt x="62" y="128"/>
                    <a:pt x="64" y="130"/>
                    <a:pt x="65" y="130"/>
                  </a:cubicBezTo>
                  <a:cubicBezTo>
                    <a:pt x="66" y="129"/>
                    <a:pt x="69" y="128"/>
                    <a:pt x="71" y="128"/>
                  </a:cubicBezTo>
                  <a:cubicBezTo>
                    <a:pt x="72" y="129"/>
                    <a:pt x="73" y="132"/>
                    <a:pt x="72" y="134"/>
                  </a:cubicBezTo>
                  <a:cubicBezTo>
                    <a:pt x="71" y="136"/>
                    <a:pt x="69" y="138"/>
                    <a:pt x="70" y="140"/>
                  </a:cubicBezTo>
                  <a:cubicBezTo>
                    <a:pt x="71" y="142"/>
                    <a:pt x="73" y="144"/>
                    <a:pt x="73" y="146"/>
                  </a:cubicBezTo>
                  <a:cubicBezTo>
                    <a:pt x="72" y="148"/>
                    <a:pt x="71" y="151"/>
                    <a:pt x="73" y="152"/>
                  </a:cubicBezTo>
                  <a:cubicBezTo>
                    <a:pt x="75" y="152"/>
                    <a:pt x="76" y="152"/>
                    <a:pt x="75" y="153"/>
                  </a:cubicBezTo>
                  <a:cubicBezTo>
                    <a:pt x="75" y="153"/>
                    <a:pt x="73" y="161"/>
                    <a:pt x="73" y="162"/>
                  </a:cubicBezTo>
                  <a:cubicBezTo>
                    <a:pt x="73" y="162"/>
                    <a:pt x="67" y="160"/>
                    <a:pt x="61" y="163"/>
                  </a:cubicBezTo>
                  <a:cubicBezTo>
                    <a:pt x="56" y="166"/>
                    <a:pt x="53" y="172"/>
                    <a:pt x="54" y="174"/>
                  </a:cubicBezTo>
                  <a:cubicBezTo>
                    <a:pt x="56" y="176"/>
                    <a:pt x="58" y="176"/>
                    <a:pt x="59" y="175"/>
                  </a:cubicBezTo>
                  <a:cubicBezTo>
                    <a:pt x="61" y="173"/>
                    <a:pt x="63" y="172"/>
                    <a:pt x="65" y="172"/>
                  </a:cubicBezTo>
                  <a:cubicBezTo>
                    <a:pt x="67" y="172"/>
                    <a:pt x="68" y="173"/>
                    <a:pt x="66" y="176"/>
                  </a:cubicBezTo>
                  <a:cubicBezTo>
                    <a:pt x="63" y="179"/>
                    <a:pt x="65" y="182"/>
                    <a:pt x="69" y="182"/>
                  </a:cubicBezTo>
                  <a:cubicBezTo>
                    <a:pt x="73" y="182"/>
                    <a:pt x="78" y="180"/>
                    <a:pt x="81" y="177"/>
                  </a:cubicBezTo>
                  <a:cubicBezTo>
                    <a:pt x="84" y="174"/>
                    <a:pt x="90" y="170"/>
                    <a:pt x="94" y="173"/>
                  </a:cubicBezTo>
                  <a:cubicBezTo>
                    <a:pt x="98" y="175"/>
                    <a:pt x="105" y="176"/>
                    <a:pt x="111" y="175"/>
                  </a:cubicBezTo>
                  <a:cubicBezTo>
                    <a:pt x="117" y="175"/>
                    <a:pt x="133" y="173"/>
                    <a:pt x="129" y="177"/>
                  </a:cubicBezTo>
                  <a:cubicBezTo>
                    <a:pt x="124" y="181"/>
                    <a:pt x="118" y="184"/>
                    <a:pt x="114" y="183"/>
                  </a:cubicBezTo>
                  <a:cubicBezTo>
                    <a:pt x="109" y="183"/>
                    <a:pt x="109" y="178"/>
                    <a:pt x="102" y="178"/>
                  </a:cubicBezTo>
                  <a:cubicBezTo>
                    <a:pt x="95" y="178"/>
                    <a:pt x="89" y="175"/>
                    <a:pt x="86" y="177"/>
                  </a:cubicBezTo>
                  <a:cubicBezTo>
                    <a:pt x="83" y="179"/>
                    <a:pt x="84" y="181"/>
                    <a:pt x="84" y="181"/>
                  </a:cubicBezTo>
                  <a:cubicBezTo>
                    <a:pt x="84" y="181"/>
                    <a:pt x="86" y="182"/>
                    <a:pt x="84" y="184"/>
                  </a:cubicBezTo>
                  <a:cubicBezTo>
                    <a:pt x="82" y="186"/>
                    <a:pt x="79" y="191"/>
                    <a:pt x="78" y="192"/>
                  </a:cubicBezTo>
                  <a:cubicBezTo>
                    <a:pt x="78" y="194"/>
                    <a:pt x="76" y="198"/>
                    <a:pt x="75" y="200"/>
                  </a:cubicBezTo>
                  <a:cubicBezTo>
                    <a:pt x="75" y="203"/>
                    <a:pt x="75" y="208"/>
                    <a:pt x="73" y="209"/>
                  </a:cubicBezTo>
                  <a:cubicBezTo>
                    <a:pt x="71" y="211"/>
                    <a:pt x="66" y="211"/>
                    <a:pt x="68" y="209"/>
                  </a:cubicBezTo>
                  <a:cubicBezTo>
                    <a:pt x="69" y="207"/>
                    <a:pt x="68" y="206"/>
                    <a:pt x="67" y="205"/>
                  </a:cubicBezTo>
                  <a:cubicBezTo>
                    <a:pt x="66" y="204"/>
                    <a:pt x="67" y="203"/>
                    <a:pt x="68" y="200"/>
                  </a:cubicBezTo>
                  <a:cubicBezTo>
                    <a:pt x="70" y="197"/>
                    <a:pt x="76" y="190"/>
                    <a:pt x="76" y="187"/>
                  </a:cubicBezTo>
                  <a:cubicBezTo>
                    <a:pt x="76" y="187"/>
                    <a:pt x="69" y="187"/>
                    <a:pt x="67" y="188"/>
                  </a:cubicBezTo>
                  <a:cubicBezTo>
                    <a:pt x="65" y="190"/>
                    <a:pt x="61" y="189"/>
                    <a:pt x="59" y="192"/>
                  </a:cubicBezTo>
                  <a:cubicBezTo>
                    <a:pt x="57" y="195"/>
                    <a:pt x="53" y="198"/>
                    <a:pt x="52" y="201"/>
                  </a:cubicBezTo>
                  <a:cubicBezTo>
                    <a:pt x="50" y="204"/>
                    <a:pt x="46" y="208"/>
                    <a:pt x="40" y="210"/>
                  </a:cubicBezTo>
                  <a:cubicBezTo>
                    <a:pt x="40" y="210"/>
                    <a:pt x="41" y="214"/>
                    <a:pt x="38" y="218"/>
                  </a:cubicBezTo>
                  <a:cubicBezTo>
                    <a:pt x="35" y="222"/>
                    <a:pt x="31" y="226"/>
                    <a:pt x="29" y="227"/>
                  </a:cubicBezTo>
                  <a:cubicBezTo>
                    <a:pt x="27" y="229"/>
                    <a:pt x="26" y="231"/>
                    <a:pt x="28" y="231"/>
                  </a:cubicBezTo>
                  <a:cubicBezTo>
                    <a:pt x="31" y="231"/>
                    <a:pt x="37" y="234"/>
                    <a:pt x="33" y="241"/>
                  </a:cubicBezTo>
                  <a:cubicBezTo>
                    <a:pt x="33" y="241"/>
                    <a:pt x="28" y="242"/>
                    <a:pt x="26" y="245"/>
                  </a:cubicBezTo>
                  <a:cubicBezTo>
                    <a:pt x="25" y="248"/>
                    <a:pt x="27" y="251"/>
                    <a:pt x="28" y="254"/>
                  </a:cubicBezTo>
                  <a:cubicBezTo>
                    <a:pt x="28" y="257"/>
                    <a:pt x="28" y="264"/>
                    <a:pt x="28" y="267"/>
                  </a:cubicBezTo>
                  <a:cubicBezTo>
                    <a:pt x="27" y="270"/>
                    <a:pt x="29" y="272"/>
                    <a:pt x="28" y="274"/>
                  </a:cubicBezTo>
                  <a:cubicBezTo>
                    <a:pt x="26" y="277"/>
                    <a:pt x="21" y="283"/>
                    <a:pt x="26" y="284"/>
                  </a:cubicBezTo>
                  <a:cubicBezTo>
                    <a:pt x="30" y="284"/>
                    <a:pt x="30" y="285"/>
                    <a:pt x="28" y="287"/>
                  </a:cubicBezTo>
                  <a:cubicBezTo>
                    <a:pt x="27" y="289"/>
                    <a:pt x="24" y="291"/>
                    <a:pt x="26" y="293"/>
                  </a:cubicBezTo>
                  <a:cubicBezTo>
                    <a:pt x="28" y="295"/>
                    <a:pt x="31" y="298"/>
                    <a:pt x="30" y="299"/>
                  </a:cubicBezTo>
                  <a:cubicBezTo>
                    <a:pt x="30" y="301"/>
                    <a:pt x="31" y="301"/>
                    <a:pt x="26" y="304"/>
                  </a:cubicBezTo>
                  <a:cubicBezTo>
                    <a:pt x="21" y="308"/>
                    <a:pt x="21" y="309"/>
                    <a:pt x="23" y="310"/>
                  </a:cubicBezTo>
                  <a:cubicBezTo>
                    <a:pt x="26" y="311"/>
                    <a:pt x="25" y="316"/>
                    <a:pt x="20" y="320"/>
                  </a:cubicBezTo>
                  <a:cubicBezTo>
                    <a:pt x="15" y="323"/>
                    <a:pt x="12" y="324"/>
                    <a:pt x="10" y="330"/>
                  </a:cubicBezTo>
                  <a:cubicBezTo>
                    <a:pt x="10" y="330"/>
                    <a:pt x="3" y="333"/>
                    <a:pt x="1" y="335"/>
                  </a:cubicBezTo>
                  <a:cubicBezTo>
                    <a:pt x="0" y="337"/>
                    <a:pt x="0" y="339"/>
                    <a:pt x="1" y="342"/>
                  </a:cubicBezTo>
                  <a:cubicBezTo>
                    <a:pt x="1" y="344"/>
                    <a:pt x="4" y="346"/>
                    <a:pt x="7" y="346"/>
                  </a:cubicBezTo>
                  <a:cubicBezTo>
                    <a:pt x="11" y="347"/>
                    <a:pt x="17" y="350"/>
                    <a:pt x="21" y="352"/>
                  </a:cubicBezTo>
                  <a:cubicBezTo>
                    <a:pt x="25" y="355"/>
                    <a:pt x="24" y="355"/>
                    <a:pt x="28" y="354"/>
                  </a:cubicBezTo>
                  <a:cubicBezTo>
                    <a:pt x="31" y="354"/>
                    <a:pt x="36" y="354"/>
                    <a:pt x="38" y="356"/>
                  </a:cubicBezTo>
                  <a:cubicBezTo>
                    <a:pt x="40" y="359"/>
                    <a:pt x="42" y="361"/>
                    <a:pt x="42" y="361"/>
                  </a:cubicBezTo>
                  <a:cubicBezTo>
                    <a:pt x="42" y="361"/>
                    <a:pt x="43" y="362"/>
                    <a:pt x="45" y="362"/>
                  </a:cubicBezTo>
                  <a:cubicBezTo>
                    <a:pt x="47" y="362"/>
                    <a:pt x="49" y="367"/>
                    <a:pt x="50" y="370"/>
                  </a:cubicBezTo>
                  <a:cubicBezTo>
                    <a:pt x="51" y="373"/>
                    <a:pt x="55" y="375"/>
                    <a:pt x="55" y="375"/>
                  </a:cubicBezTo>
                  <a:cubicBezTo>
                    <a:pt x="55" y="375"/>
                    <a:pt x="52" y="380"/>
                    <a:pt x="59" y="380"/>
                  </a:cubicBezTo>
                  <a:cubicBezTo>
                    <a:pt x="65" y="379"/>
                    <a:pt x="66" y="379"/>
                    <a:pt x="68" y="381"/>
                  </a:cubicBezTo>
                  <a:cubicBezTo>
                    <a:pt x="71" y="384"/>
                    <a:pt x="77" y="388"/>
                    <a:pt x="74" y="390"/>
                  </a:cubicBezTo>
                  <a:cubicBezTo>
                    <a:pt x="72" y="393"/>
                    <a:pt x="68" y="394"/>
                    <a:pt x="66" y="394"/>
                  </a:cubicBezTo>
                  <a:cubicBezTo>
                    <a:pt x="64" y="394"/>
                    <a:pt x="64" y="396"/>
                    <a:pt x="63" y="397"/>
                  </a:cubicBezTo>
                  <a:cubicBezTo>
                    <a:pt x="62" y="398"/>
                    <a:pt x="57" y="403"/>
                    <a:pt x="60" y="403"/>
                  </a:cubicBezTo>
                  <a:cubicBezTo>
                    <a:pt x="63" y="403"/>
                    <a:pt x="64" y="403"/>
                    <a:pt x="68" y="403"/>
                  </a:cubicBezTo>
                  <a:cubicBezTo>
                    <a:pt x="71" y="403"/>
                    <a:pt x="75" y="402"/>
                    <a:pt x="78" y="404"/>
                  </a:cubicBezTo>
                  <a:cubicBezTo>
                    <a:pt x="80" y="405"/>
                    <a:pt x="85" y="405"/>
                    <a:pt x="86" y="405"/>
                  </a:cubicBezTo>
                  <a:cubicBezTo>
                    <a:pt x="87" y="405"/>
                    <a:pt x="92" y="407"/>
                    <a:pt x="87" y="410"/>
                  </a:cubicBezTo>
                  <a:cubicBezTo>
                    <a:pt x="82" y="414"/>
                    <a:pt x="79" y="418"/>
                    <a:pt x="81" y="421"/>
                  </a:cubicBezTo>
                  <a:cubicBezTo>
                    <a:pt x="83" y="424"/>
                    <a:pt x="88" y="431"/>
                    <a:pt x="88" y="431"/>
                  </a:cubicBezTo>
                  <a:cubicBezTo>
                    <a:pt x="88" y="431"/>
                    <a:pt x="92" y="437"/>
                    <a:pt x="86" y="441"/>
                  </a:cubicBezTo>
                  <a:cubicBezTo>
                    <a:pt x="80" y="445"/>
                    <a:pt x="69" y="450"/>
                    <a:pt x="69" y="450"/>
                  </a:cubicBezTo>
                  <a:cubicBezTo>
                    <a:pt x="69" y="450"/>
                    <a:pt x="64" y="453"/>
                    <a:pt x="66" y="455"/>
                  </a:cubicBezTo>
                  <a:cubicBezTo>
                    <a:pt x="67" y="456"/>
                    <a:pt x="71" y="455"/>
                    <a:pt x="72" y="454"/>
                  </a:cubicBezTo>
                  <a:cubicBezTo>
                    <a:pt x="73" y="453"/>
                    <a:pt x="77" y="452"/>
                    <a:pt x="77" y="452"/>
                  </a:cubicBezTo>
                  <a:cubicBezTo>
                    <a:pt x="77" y="452"/>
                    <a:pt x="80" y="453"/>
                    <a:pt x="77" y="455"/>
                  </a:cubicBezTo>
                  <a:cubicBezTo>
                    <a:pt x="75" y="458"/>
                    <a:pt x="69" y="460"/>
                    <a:pt x="69" y="460"/>
                  </a:cubicBezTo>
                  <a:cubicBezTo>
                    <a:pt x="69" y="463"/>
                    <a:pt x="69" y="463"/>
                    <a:pt x="69" y="463"/>
                  </a:cubicBezTo>
                  <a:cubicBezTo>
                    <a:pt x="97" y="466"/>
                    <a:pt x="97" y="466"/>
                    <a:pt x="97" y="466"/>
                  </a:cubicBezTo>
                  <a:cubicBezTo>
                    <a:pt x="188" y="476"/>
                    <a:pt x="188" y="476"/>
                    <a:pt x="188" y="476"/>
                  </a:cubicBezTo>
                  <a:cubicBezTo>
                    <a:pt x="188" y="476"/>
                    <a:pt x="193" y="476"/>
                    <a:pt x="193" y="478"/>
                  </a:cubicBezTo>
                  <a:cubicBezTo>
                    <a:pt x="198" y="484"/>
                    <a:pt x="203" y="478"/>
                    <a:pt x="203" y="478"/>
                  </a:cubicBezTo>
                  <a:close/>
                </a:path>
              </a:pathLst>
            </a:custGeom>
            <a:solidFill>
              <a:srgbClr val="356EC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922;p152">
              <a:extLst>
                <a:ext uri="{FF2B5EF4-FFF2-40B4-BE49-F238E27FC236}">
                  <a16:creationId xmlns:a16="http://schemas.microsoft.com/office/drawing/2014/main" id="{7474FC77-4C01-43A9-85C0-6A14434CB50D}"/>
                </a:ext>
              </a:extLst>
            </p:cNvPr>
            <p:cNvSpPr/>
            <p:nvPr/>
          </p:nvSpPr>
          <p:spPr>
            <a:xfrm>
              <a:off x="2003" y="1900"/>
              <a:ext cx="757" cy="473"/>
            </a:xfrm>
            <a:custGeom>
              <a:avLst/>
              <a:gdLst/>
              <a:ahLst/>
              <a:cxnLst/>
              <a:rect l="l" t="t" r="r" b="b"/>
              <a:pathLst>
                <a:path w="442" h="276" extrusionOk="0">
                  <a:moveTo>
                    <a:pt x="218" y="0"/>
                  </a:move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78" y="32"/>
                    <a:pt x="178" y="28"/>
                  </a:cubicBezTo>
                  <a:cubicBezTo>
                    <a:pt x="178" y="24"/>
                    <a:pt x="178" y="25"/>
                    <a:pt x="167" y="24"/>
                  </a:cubicBezTo>
                  <a:cubicBezTo>
                    <a:pt x="156" y="23"/>
                    <a:pt x="145" y="31"/>
                    <a:pt x="143" y="35"/>
                  </a:cubicBezTo>
                  <a:cubicBezTo>
                    <a:pt x="140" y="39"/>
                    <a:pt x="136" y="41"/>
                    <a:pt x="132" y="44"/>
                  </a:cubicBezTo>
                  <a:cubicBezTo>
                    <a:pt x="129" y="46"/>
                    <a:pt x="125" y="50"/>
                    <a:pt x="125" y="54"/>
                  </a:cubicBezTo>
                  <a:cubicBezTo>
                    <a:pt x="124" y="57"/>
                    <a:pt x="121" y="63"/>
                    <a:pt x="117" y="70"/>
                  </a:cubicBezTo>
                  <a:cubicBezTo>
                    <a:pt x="113" y="76"/>
                    <a:pt x="107" y="74"/>
                    <a:pt x="107" y="74"/>
                  </a:cubicBezTo>
                  <a:cubicBezTo>
                    <a:pt x="107" y="74"/>
                    <a:pt x="111" y="76"/>
                    <a:pt x="108" y="81"/>
                  </a:cubicBezTo>
                  <a:cubicBezTo>
                    <a:pt x="105" y="85"/>
                    <a:pt x="103" y="86"/>
                    <a:pt x="103" y="91"/>
                  </a:cubicBezTo>
                  <a:cubicBezTo>
                    <a:pt x="103" y="95"/>
                    <a:pt x="101" y="98"/>
                    <a:pt x="104" y="100"/>
                  </a:cubicBezTo>
                  <a:cubicBezTo>
                    <a:pt x="107" y="101"/>
                    <a:pt x="105" y="108"/>
                    <a:pt x="96" y="109"/>
                  </a:cubicBezTo>
                  <a:cubicBezTo>
                    <a:pt x="87" y="111"/>
                    <a:pt x="79" y="115"/>
                    <a:pt x="76" y="120"/>
                  </a:cubicBezTo>
                  <a:cubicBezTo>
                    <a:pt x="74" y="124"/>
                    <a:pt x="66" y="126"/>
                    <a:pt x="61" y="126"/>
                  </a:cubicBezTo>
                  <a:cubicBezTo>
                    <a:pt x="55" y="132"/>
                    <a:pt x="55" y="132"/>
                    <a:pt x="55" y="132"/>
                  </a:cubicBezTo>
                  <a:cubicBezTo>
                    <a:pt x="55" y="132"/>
                    <a:pt x="32" y="143"/>
                    <a:pt x="35" y="149"/>
                  </a:cubicBezTo>
                  <a:cubicBezTo>
                    <a:pt x="37" y="156"/>
                    <a:pt x="36" y="160"/>
                    <a:pt x="37" y="162"/>
                  </a:cubicBezTo>
                  <a:cubicBezTo>
                    <a:pt x="37" y="164"/>
                    <a:pt x="31" y="169"/>
                    <a:pt x="28" y="166"/>
                  </a:cubicBezTo>
                  <a:cubicBezTo>
                    <a:pt x="28" y="166"/>
                    <a:pt x="23" y="172"/>
                    <a:pt x="18" y="166"/>
                  </a:cubicBezTo>
                  <a:cubicBezTo>
                    <a:pt x="18" y="166"/>
                    <a:pt x="5" y="170"/>
                    <a:pt x="0" y="176"/>
                  </a:cubicBezTo>
                  <a:cubicBezTo>
                    <a:pt x="138" y="258"/>
                    <a:pt x="138" y="258"/>
                    <a:pt x="138" y="258"/>
                  </a:cubicBezTo>
                  <a:cubicBezTo>
                    <a:pt x="237" y="276"/>
                    <a:pt x="237" y="276"/>
                    <a:pt x="237" y="276"/>
                  </a:cubicBezTo>
                  <a:cubicBezTo>
                    <a:pt x="442" y="44"/>
                    <a:pt x="442" y="44"/>
                    <a:pt x="442" y="44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2275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923;p152">
              <a:extLst>
                <a:ext uri="{FF2B5EF4-FFF2-40B4-BE49-F238E27FC236}">
                  <a16:creationId xmlns:a16="http://schemas.microsoft.com/office/drawing/2014/main" id="{B0FFB773-0606-4999-8067-B27713E91EA9}"/>
                </a:ext>
              </a:extLst>
            </p:cNvPr>
            <p:cNvSpPr/>
            <p:nvPr/>
          </p:nvSpPr>
          <p:spPr>
            <a:xfrm>
              <a:off x="2635" y="2078"/>
              <a:ext cx="1152" cy="814"/>
            </a:xfrm>
            <a:custGeom>
              <a:avLst/>
              <a:gdLst/>
              <a:ahLst/>
              <a:cxnLst/>
              <a:rect l="l" t="t" r="r" b="b"/>
              <a:pathLst>
                <a:path w="673" h="475" extrusionOk="0">
                  <a:moveTo>
                    <a:pt x="670" y="163"/>
                  </a:moveTo>
                  <a:cubicBezTo>
                    <a:pt x="666" y="161"/>
                    <a:pt x="666" y="161"/>
                    <a:pt x="666" y="161"/>
                  </a:cubicBezTo>
                  <a:cubicBezTo>
                    <a:pt x="659" y="158"/>
                    <a:pt x="659" y="158"/>
                    <a:pt x="659" y="158"/>
                  </a:cubicBezTo>
                  <a:cubicBezTo>
                    <a:pt x="659" y="159"/>
                    <a:pt x="657" y="160"/>
                    <a:pt x="656" y="160"/>
                  </a:cubicBezTo>
                  <a:cubicBezTo>
                    <a:pt x="654" y="161"/>
                    <a:pt x="650" y="160"/>
                    <a:pt x="646" y="156"/>
                  </a:cubicBezTo>
                  <a:cubicBezTo>
                    <a:pt x="643" y="154"/>
                    <a:pt x="641" y="151"/>
                    <a:pt x="640" y="150"/>
                  </a:cubicBezTo>
                  <a:cubicBezTo>
                    <a:pt x="637" y="147"/>
                    <a:pt x="634" y="146"/>
                    <a:pt x="631" y="146"/>
                  </a:cubicBezTo>
                  <a:cubicBezTo>
                    <a:pt x="630" y="146"/>
                    <a:pt x="629" y="146"/>
                    <a:pt x="627" y="146"/>
                  </a:cubicBezTo>
                  <a:cubicBezTo>
                    <a:pt x="627" y="146"/>
                    <a:pt x="627" y="146"/>
                    <a:pt x="627" y="146"/>
                  </a:cubicBezTo>
                  <a:cubicBezTo>
                    <a:pt x="622" y="146"/>
                    <a:pt x="617" y="146"/>
                    <a:pt x="614" y="146"/>
                  </a:cubicBezTo>
                  <a:cubicBezTo>
                    <a:pt x="607" y="146"/>
                    <a:pt x="610" y="147"/>
                    <a:pt x="603" y="146"/>
                  </a:cubicBezTo>
                  <a:cubicBezTo>
                    <a:pt x="596" y="146"/>
                    <a:pt x="594" y="146"/>
                    <a:pt x="589" y="146"/>
                  </a:cubicBezTo>
                  <a:cubicBezTo>
                    <a:pt x="586" y="146"/>
                    <a:pt x="582" y="147"/>
                    <a:pt x="578" y="148"/>
                  </a:cubicBezTo>
                  <a:cubicBezTo>
                    <a:pt x="575" y="149"/>
                    <a:pt x="572" y="149"/>
                    <a:pt x="571" y="149"/>
                  </a:cubicBezTo>
                  <a:cubicBezTo>
                    <a:pt x="571" y="149"/>
                    <a:pt x="571" y="149"/>
                    <a:pt x="571" y="149"/>
                  </a:cubicBezTo>
                  <a:cubicBezTo>
                    <a:pt x="570" y="149"/>
                    <a:pt x="570" y="149"/>
                    <a:pt x="569" y="149"/>
                  </a:cubicBezTo>
                  <a:cubicBezTo>
                    <a:pt x="566" y="149"/>
                    <a:pt x="566" y="147"/>
                    <a:pt x="567" y="145"/>
                  </a:cubicBezTo>
                  <a:cubicBezTo>
                    <a:pt x="568" y="144"/>
                    <a:pt x="567" y="142"/>
                    <a:pt x="564" y="141"/>
                  </a:cubicBezTo>
                  <a:cubicBezTo>
                    <a:pt x="564" y="141"/>
                    <a:pt x="563" y="141"/>
                    <a:pt x="561" y="141"/>
                  </a:cubicBezTo>
                  <a:cubicBezTo>
                    <a:pt x="558" y="140"/>
                    <a:pt x="556" y="140"/>
                    <a:pt x="554" y="138"/>
                  </a:cubicBezTo>
                  <a:cubicBezTo>
                    <a:pt x="552" y="137"/>
                    <a:pt x="551" y="136"/>
                    <a:pt x="549" y="136"/>
                  </a:cubicBezTo>
                  <a:cubicBezTo>
                    <a:pt x="546" y="137"/>
                    <a:pt x="543" y="139"/>
                    <a:pt x="542" y="142"/>
                  </a:cubicBezTo>
                  <a:cubicBezTo>
                    <a:pt x="541" y="142"/>
                    <a:pt x="541" y="142"/>
                    <a:pt x="541" y="142"/>
                  </a:cubicBezTo>
                  <a:cubicBezTo>
                    <a:pt x="540" y="144"/>
                    <a:pt x="539" y="144"/>
                    <a:pt x="538" y="144"/>
                  </a:cubicBezTo>
                  <a:cubicBezTo>
                    <a:pt x="536" y="145"/>
                    <a:pt x="535" y="145"/>
                    <a:pt x="535" y="143"/>
                  </a:cubicBezTo>
                  <a:cubicBezTo>
                    <a:pt x="535" y="141"/>
                    <a:pt x="536" y="139"/>
                    <a:pt x="532" y="140"/>
                  </a:cubicBezTo>
                  <a:cubicBezTo>
                    <a:pt x="530" y="140"/>
                    <a:pt x="529" y="141"/>
                    <a:pt x="527" y="142"/>
                  </a:cubicBezTo>
                  <a:cubicBezTo>
                    <a:pt x="524" y="143"/>
                    <a:pt x="520" y="142"/>
                    <a:pt x="516" y="140"/>
                  </a:cubicBezTo>
                  <a:cubicBezTo>
                    <a:pt x="515" y="140"/>
                    <a:pt x="515" y="140"/>
                    <a:pt x="515" y="140"/>
                  </a:cubicBezTo>
                  <a:cubicBezTo>
                    <a:pt x="514" y="140"/>
                    <a:pt x="514" y="140"/>
                    <a:pt x="513" y="140"/>
                  </a:cubicBezTo>
                  <a:cubicBezTo>
                    <a:pt x="512" y="140"/>
                    <a:pt x="511" y="140"/>
                    <a:pt x="510" y="140"/>
                  </a:cubicBezTo>
                  <a:cubicBezTo>
                    <a:pt x="507" y="141"/>
                    <a:pt x="503" y="142"/>
                    <a:pt x="498" y="142"/>
                  </a:cubicBezTo>
                  <a:cubicBezTo>
                    <a:pt x="493" y="142"/>
                    <a:pt x="493" y="139"/>
                    <a:pt x="492" y="136"/>
                  </a:cubicBezTo>
                  <a:cubicBezTo>
                    <a:pt x="492" y="135"/>
                    <a:pt x="492" y="134"/>
                    <a:pt x="492" y="133"/>
                  </a:cubicBezTo>
                  <a:cubicBezTo>
                    <a:pt x="492" y="131"/>
                    <a:pt x="492" y="129"/>
                    <a:pt x="492" y="127"/>
                  </a:cubicBezTo>
                  <a:cubicBezTo>
                    <a:pt x="491" y="125"/>
                    <a:pt x="489" y="124"/>
                    <a:pt x="483" y="126"/>
                  </a:cubicBezTo>
                  <a:cubicBezTo>
                    <a:pt x="481" y="127"/>
                    <a:pt x="480" y="127"/>
                    <a:pt x="479" y="128"/>
                  </a:cubicBezTo>
                  <a:cubicBezTo>
                    <a:pt x="478" y="130"/>
                    <a:pt x="477" y="133"/>
                    <a:pt x="476" y="132"/>
                  </a:cubicBezTo>
                  <a:cubicBezTo>
                    <a:pt x="475" y="133"/>
                    <a:pt x="476" y="134"/>
                    <a:pt x="475" y="132"/>
                  </a:cubicBezTo>
                  <a:cubicBezTo>
                    <a:pt x="475" y="132"/>
                    <a:pt x="474" y="131"/>
                    <a:pt x="474" y="131"/>
                  </a:cubicBezTo>
                  <a:cubicBezTo>
                    <a:pt x="471" y="127"/>
                    <a:pt x="466" y="125"/>
                    <a:pt x="462" y="124"/>
                  </a:cubicBezTo>
                  <a:cubicBezTo>
                    <a:pt x="460" y="124"/>
                    <a:pt x="459" y="124"/>
                    <a:pt x="458" y="124"/>
                  </a:cubicBezTo>
                  <a:cubicBezTo>
                    <a:pt x="458" y="124"/>
                    <a:pt x="458" y="124"/>
                    <a:pt x="457" y="124"/>
                  </a:cubicBezTo>
                  <a:cubicBezTo>
                    <a:pt x="457" y="124"/>
                    <a:pt x="457" y="124"/>
                    <a:pt x="456" y="123"/>
                  </a:cubicBezTo>
                  <a:cubicBezTo>
                    <a:pt x="455" y="122"/>
                    <a:pt x="453" y="121"/>
                    <a:pt x="450" y="120"/>
                  </a:cubicBezTo>
                  <a:cubicBezTo>
                    <a:pt x="449" y="120"/>
                    <a:pt x="449" y="120"/>
                    <a:pt x="449" y="120"/>
                  </a:cubicBezTo>
                  <a:cubicBezTo>
                    <a:pt x="449" y="120"/>
                    <a:pt x="448" y="120"/>
                    <a:pt x="448" y="120"/>
                  </a:cubicBezTo>
                  <a:cubicBezTo>
                    <a:pt x="442" y="119"/>
                    <a:pt x="442" y="113"/>
                    <a:pt x="442" y="112"/>
                  </a:cubicBezTo>
                  <a:cubicBezTo>
                    <a:pt x="442" y="111"/>
                    <a:pt x="441" y="108"/>
                    <a:pt x="438" y="106"/>
                  </a:cubicBezTo>
                  <a:cubicBezTo>
                    <a:pt x="437" y="105"/>
                    <a:pt x="435" y="105"/>
                    <a:pt x="433" y="104"/>
                  </a:cubicBezTo>
                  <a:cubicBezTo>
                    <a:pt x="433" y="104"/>
                    <a:pt x="432" y="104"/>
                    <a:pt x="432" y="104"/>
                  </a:cubicBezTo>
                  <a:cubicBezTo>
                    <a:pt x="425" y="104"/>
                    <a:pt x="415" y="102"/>
                    <a:pt x="412" y="101"/>
                  </a:cubicBezTo>
                  <a:cubicBezTo>
                    <a:pt x="411" y="101"/>
                    <a:pt x="410" y="100"/>
                    <a:pt x="410" y="100"/>
                  </a:cubicBezTo>
                  <a:cubicBezTo>
                    <a:pt x="408" y="100"/>
                    <a:pt x="407" y="99"/>
                    <a:pt x="407" y="99"/>
                  </a:cubicBezTo>
                  <a:cubicBezTo>
                    <a:pt x="465" y="18"/>
                    <a:pt x="465" y="18"/>
                    <a:pt x="465" y="18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177" y="188"/>
                    <a:pt x="177" y="188"/>
                    <a:pt x="177" y="188"/>
                  </a:cubicBezTo>
                  <a:cubicBezTo>
                    <a:pt x="8" y="167"/>
                    <a:pt x="8" y="167"/>
                    <a:pt x="8" y="167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1" y="175"/>
                    <a:pt x="3" y="176"/>
                    <a:pt x="2" y="177"/>
                  </a:cubicBezTo>
                  <a:cubicBezTo>
                    <a:pt x="2" y="178"/>
                    <a:pt x="0" y="181"/>
                    <a:pt x="0" y="181"/>
                  </a:cubicBezTo>
                  <a:cubicBezTo>
                    <a:pt x="2" y="189"/>
                    <a:pt x="2" y="189"/>
                    <a:pt x="2" y="189"/>
                  </a:cubicBezTo>
                  <a:cubicBezTo>
                    <a:pt x="2" y="189"/>
                    <a:pt x="5" y="191"/>
                    <a:pt x="7" y="192"/>
                  </a:cubicBezTo>
                  <a:cubicBezTo>
                    <a:pt x="10" y="192"/>
                    <a:pt x="15" y="199"/>
                    <a:pt x="15" y="204"/>
                  </a:cubicBezTo>
                  <a:cubicBezTo>
                    <a:pt x="14" y="208"/>
                    <a:pt x="14" y="210"/>
                    <a:pt x="16" y="212"/>
                  </a:cubicBezTo>
                  <a:cubicBezTo>
                    <a:pt x="18" y="214"/>
                    <a:pt x="22" y="220"/>
                    <a:pt x="22" y="221"/>
                  </a:cubicBezTo>
                  <a:cubicBezTo>
                    <a:pt x="21" y="222"/>
                    <a:pt x="23" y="222"/>
                    <a:pt x="24" y="222"/>
                  </a:cubicBezTo>
                  <a:cubicBezTo>
                    <a:pt x="25" y="222"/>
                    <a:pt x="26" y="223"/>
                    <a:pt x="26" y="224"/>
                  </a:cubicBezTo>
                  <a:cubicBezTo>
                    <a:pt x="26" y="226"/>
                    <a:pt x="26" y="228"/>
                    <a:pt x="29" y="230"/>
                  </a:cubicBezTo>
                  <a:cubicBezTo>
                    <a:pt x="32" y="232"/>
                    <a:pt x="36" y="236"/>
                    <a:pt x="34" y="239"/>
                  </a:cubicBezTo>
                  <a:cubicBezTo>
                    <a:pt x="33" y="242"/>
                    <a:pt x="29" y="253"/>
                    <a:pt x="28" y="256"/>
                  </a:cubicBezTo>
                  <a:cubicBezTo>
                    <a:pt x="27" y="260"/>
                    <a:pt x="25" y="268"/>
                    <a:pt x="24" y="271"/>
                  </a:cubicBezTo>
                  <a:cubicBezTo>
                    <a:pt x="22" y="274"/>
                    <a:pt x="23" y="278"/>
                    <a:pt x="23" y="278"/>
                  </a:cubicBezTo>
                  <a:cubicBezTo>
                    <a:pt x="24" y="279"/>
                    <a:pt x="23" y="282"/>
                    <a:pt x="25" y="286"/>
                  </a:cubicBezTo>
                  <a:cubicBezTo>
                    <a:pt x="28" y="290"/>
                    <a:pt x="34" y="294"/>
                    <a:pt x="37" y="294"/>
                  </a:cubicBezTo>
                  <a:cubicBezTo>
                    <a:pt x="42" y="299"/>
                    <a:pt x="42" y="299"/>
                    <a:pt x="42" y="299"/>
                  </a:cubicBezTo>
                  <a:cubicBezTo>
                    <a:pt x="42" y="299"/>
                    <a:pt x="47" y="300"/>
                    <a:pt x="49" y="300"/>
                  </a:cubicBezTo>
                  <a:cubicBezTo>
                    <a:pt x="49" y="300"/>
                    <a:pt x="51" y="303"/>
                    <a:pt x="55" y="303"/>
                  </a:cubicBezTo>
                  <a:cubicBezTo>
                    <a:pt x="58" y="304"/>
                    <a:pt x="57" y="307"/>
                    <a:pt x="58" y="308"/>
                  </a:cubicBezTo>
                  <a:cubicBezTo>
                    <a:pt x="59" y="310"/>
                    <a:pt x="63" y="316"/>
                    <a:pt x="69" y="316"/>
                  </a:cubicBezTo>
                  <a:cubicBezTo>
                    <a:pt x="75" y="315"/>
                    <a:pt x="81" y="309"/>
                    <a:pt x="85" y="307"/>
                  </a:cubicBezTo>
                  <a:cubicBezTo>
                    <a:pt x="90" y="306"/>
                    <a:pt x="98" y="300"/>
                    <a:pt x="100" y="297"/>
                  </a:cubicBezTo>
                  <a:cubicBezTo>
                    <a:pt x="102" y="294"/>
                    <a:pt x="108" y="290"/>
                    <a:pt x="114" y="289"/>
                  </a:cubicBezTo>
                  <a:cubicBezTo>
                    <a:pt x="119" y="287"/>
                    <a:pt x="124" y="283"/>
                    <a:pt x="124" y="283"/>
                  </a:cubicBezTo>
                  <a:cubicBezTo>
                    <a:pt x="124" y="283"/>
                    <a:pt x="133" y="279"/>
                    <a:pt x="137" y="282"/>
                  </a:cubicBezTo>
                  <a:cubicBezTo>
                    <a:pt x="142" y="285"/>
                    <a:pt x="147" y="284"/>
                    <a:pt x="147" y="284"/>
                  </a:cubicBezTo>
                  <a:cubicBezTo>
                    <a:pt x="147" y="284"/>
                    <a:pt x="147" y="286"/>
                    <a:pt x="152" y="287"/>
                  </a:cubicBezTo>
                  <a:cubicBezTo>
                    <a:pt x="157" y="288"/>
                    <a:pt x="162" y="289"/>
                    <a:pt x="161" y="290"/>
                  </a:cubicBezTo>
                  <a:cubicBezTo>
                    <a:pt x="161" y="290"/>
                    <a:pt x="167" y="288"/>
                    <a:pt x="168" y="291"/>
                  </a:cubicBezTo>
                  <a:cubicBezTo>
                    <a:pt x="169" y="293"/>
                    <a:pt x="173" y="292"/>
                    <a:pt x="173" y="291"/>
                  </a:cubicBezTo>
                  <a:cubicBezTo>
                    <a:pt x="174" y="291"/>
                    <a:pt x="179" y="292"/>
                    <a:pt x="182" y="295"/>
                  </a:cubicBezTo>
                  <a:cubicBezTo>
                    <a:pt x="185" y="298"/>
                    <a:pt x="189" y="299"/>
                    <a:pt x="192" y="300"/>
                  </a:cubicBezTo>
                  <a:cubicBezTo>
                    <a:pt x="195" y="301"/>
                    <a:pt x="197" y="301"/>
                    <a:pt x="196" y="305"/>
                  </a:cubicBezTo>
                  <a:cubicBezTo>
                    <a:pt x="195" y="308"/>
                    <a:pt x="202" y="314"/>
                    <a:pt x="204" y="316"/>
                  </a:cubicBezTo>
                  <a:cubicBezTo>
                    <a:pt x="206" y="317"/>
                    <a:pt x="203" y="322"/>
                    <a:pt x="199" y="321"/>
                  </a:cubicBezTo>
                  <a:cubicBezTo>
                    <a:pt x="199" y="321"/>
                    <a:pt x="213" y="330"/>
                    <a:pt x="205" y="335"/>
                  </a:cubicBezTo>
                  <a:cubicBezTo>
                    <a:pt x="205" y="335"/>
                    <a:pt x="204" y="336"/>
                    <a:pt x="204" y="338"/>
                  </a:cubicBezTo>
                  <a:cubicBezTo>
                    <a:pt x="205" y="340"/>
                    <a:pt x="207" y="350"/>
                    <a:pt x="207" y="353"/>
                  </a:cubicBezTo>
                  <a:cubicBezTo>
                    <a:pt x="207" y="356"/>
                    <a:pt x="208" y="357"/>
                    <a:pt x="209" y="358"/>
                  </a:cubicBezTo>
                  <a:cubicBezTo>
                    <a:pt x="209" y="358"/>
                    <a:pt x="208" y="360"/>
                    <a:pt x="208" y="362"/>
                  </a:cubicBezTo>
                  <a:cubicBezTo>
                    <a:pt x="207" y="363"/>
                    <a:pt x="209" y="377"/>
                    <a:pt x="209" y="377"/>
                  </a:cubicBezTo>
                  <a:cubicBezTo>
                    <a:pt x="209" y="377"/>
                    <a:pt x="208" y="382"/>
                    <a:pt x="211" y="384"/>
                  </a:cubicBezTo>
                  <a:cubicBezTo>
                    <a:pt x="215" y="387"/>
                    <a:pt x="222" y="390"/>
                    <a:pt x="218" y="395"/>
                  </a:cubicBezTo>
                  <a:cubicBezTo>
                    <a:pt x="215" y="400"/>
                    <a:pt x="212" y="405"/>
                    <a:pt x="213" y="408"/>
                  </a:cubicBezTo>
                  <a:cubicBezTo>
                    <a:pt x="214" y="411"/>
                    <a:pt x="210" y="417"/>
                    <a:pt x="209" y="418"/>
                  </a:cubicBezTo>
                  <a:cubicBezTo>
                    <a:pt x="207" y="419"/>
                    <a:pt x="207" y="420"/>
                    <a:pt x="208" y="422"/>
                  </a:cubicBezTo>
                  <a:cubicBezTo>
                    <a:pt x="209" y="423"/>
                    <a:pt x="209" y="428"/>
                    <a:pt x="212" y="429"/>
                  </a:cubicBezTo>
                  <a:cubicBezTo>
                    <a:pt x="215" y="429"/>
                    <a:pt x="218" y="433"/>
                    <a:pt x="215" y="437"/>
                  </a:cubicBezTo>
                  <a:cubicBezTo>
                    <a:pt x="212" y="441"/>
                    <a:pt x="216" y="446"/>
                    <a:pt x="220" y="447"/>
                  </a:cubicBezTo>
                  <a:cubicBezTo>
                    <a:pt x="224" y="448"/>
                    <a:pt x="225" y="451"/>
                    <a:pt x="223" y="453"/>
                  </a:cubicBezTo>
                  <a:cubicBezTo>
                    <a:pt x="222" y="455"/>
                    <a:pt x="225" y="456"/>
                    <a:pt x="226" y="455"/>
                  </a:cubicBezTo>
                  <a:cubicBezTo>
                    <a:pt x="227" y="454"/>
                    <a:pt x="233" y="455"/>
                    <a:pt x="234" y="457"/>
                  </a:cubicBezTo>
                  <a:cubicBezTo>
                    <a:pt x="234" y="460"/>
                    <a:pt x="238" y="460"/>
                    <a:pt x="240" y="460"/>
                  </a:cubicBezTo>
                  <a:cubicBezTo>
                    <a:pt x="243" y="460"/>
                    <a:pt x="268" y="461"/>
                    <a:pt x="268" y="461"/>
                  </a:cubicBezTo>
                  <a:cubicBezTo>
                    <a:pt x="268" y="461"/>
                    <a:pt x="278" y="461"/>
                    <a:pt x="278" y="465"/>
                  </a:cubicBezTo>
                  <a:cubicBezTo>
                    <a:pt x="278" y="469"/>
                    <a:pt x="281" y="475"/>
                    <a:pt x="289" y="473"/>
                  </a:cubicBezTo>
                  <a:cubicBezTo>
                    <a:pt x="297" y="471"/>
                    <a:pt x="296" y="465"/>
                    <a:pt x="295" y="465"/>
                  </a:cubicBezTo>
                  <a:cubicBezTo>
                    <a:pt x="295" y="465"/>
                    <a:pt x="304" y="460"/>
                    <a:pt x="304" y="460"/>
                  </a:cubicBezTo>
                  <a:cubicBezTo>
                    <a:pt x="304" y="460"/>
                    <a:pt x="308" y="458"/>
                    <a:pt x="309" y="454"/>
                  </a:cubicBezTo>
                  <a:cubicBezTo>
                    <a:pt x="311" y="449"/>
                    <a:pt x="310" y="448"/>
                    <a:pt x="313" y="444"/>
                  </a:cubicBezTo>
                  <a:cubicBezTo>
                    <a:pt x="317" y="440"/>
                    <a:pt x="316" y="432"/>
                    <a:pt x="323" y="424"/>
                  </a:cubicBezTo>
                  <a:cubicBezTo>
                    <a:pt x="330" y="415"/>
                    <a:pt x="334" y="411"/>
                    <a:pt x="341" y="406"/>
                  </a:cubicBezTo>
                  <a:cubicBezTo>
                    <a:pt x="347" y="402"/>
                    <a:pt x="343" y="401"/>
                    <a:pt x="336" y="405"/>
                  </a:cubicBezTo>
                  <a:cubicBezTo>
                    <a:pt x="329" y="410"/>
                    <a:pt x="321" y="416"/>
                    <a:pt x="316" y="425"/>
                  </a:cubicBezTo>
                  <a:cubicBezTo>
                    <a:pt x="311" y="433"/>
                    <a:pt x="311" y="437"/>
                    <a:pt x="308" y="443"/>
                  </a:cubicBezTo>
                  <a:cubicBezTo>
                    <a:pt x="305" y="448"/>
                    <a:pt x="304" y="452"/>
                    <a:pt x="305" y="454"/>
                  </a:cubicBezTo>
                  <a:cubicBezTo>
                    <a:pt x="306" y="455"/>
                    <a:pt x="302" y="458"/>
                    <a:pt x="301" y="457"/>
                  </a:cubicBezTo>
                  <a:cubicBezTo>
                    <a:pt x="301" y="456"/>
                    <a:pt x="301" y="451"/>
                    <a:pt x="300" y="450"/>
                  </a:cubicBezTo>
                  <a:cubicBezTo>
                    <a:pt x="299" y="448"/>
                    <a:pt x="301" y="446"/>
                    <a:pt x="302" y="443"/>
                  </a:cubicBezTo>
                  <a:cubicBezTo>
                    <a:pt x="304" y="441"/>
                    <a:pt x="308" y="436"/>
                    <a:pt x="307" y="433"/>
                  </a:cubicBezTo>
                  <a:cubicBezTo>
                    <a:pt x="305" y="430"/>
                    <a:pt x="305" y="427"/>
                    <a:pt x="308" y="423"/>
                  </a:cubicBezTo>
                  <a:cubicBezTo>
                    <a:pt x="311" y="418"/>
                    <a:pt x="311" y="417"/>
                    <a:pt x="307" y="415"/>
                  </a:cubicBezTo>
                  <a:cubicBezTo>
                    <a:pt x="304" y="414"/>
                    <a:pt x="304" y="411"/>
                    <a:pt x="304" y="410"/>
                  </a:cubicBezTo>
                  <a:cubicBezTo>
                    <a:pt x="305" y="409"/>
                    <a:pt x="306" y="409"/>
                    <a:pt x="307" y="410"/>
                  </a:cubicBezTo>
                  <a:cubicBezTo>
                    <a:pt x="307" y="411"/>
                    <a:pt x="308" y="411"/>
                    <a:pt x="309" y="411"/>
                  </a:cubicBezTo>
                  <a:cubicBezTo>
                    <a:pt x="311" y="411"/>
                    <a:pt x="321" y="404"/>
                    <a:pt x="321" y="404"/>
                  </a:cubicBezTo>
                  <a:cubicBezTo>
                    <a:pt x="315" y="416"/>
                    <a:pt x="315" y="416"/>
                    <a:pt x="315" y="416"/>
                  </a:cubicBezTo>
                  <a:cubicBezTo>
                    <a:pt x="315" y="416"/>
                    <a:pt x="317" y="419"/>
                    <a:pt x="320" y="416"/>
                  </a:cubicBezTo>
                  <a:cubicBezTo>
                    <a:pt x="322" y="413"/>
                    <a:pt x="330" y="406"/>
                    <a:pt x="336" y="402"/>
                  </a:cubicBezTo>
                  <a:cubicBezTo>
                    <a:pt x="341" y="398"/>
                    <a:pt x="344" y="391"/>
                    <a:pt x="338" y="390"/>
                  </a:cubicBezTo>
                  <a:cubicBezTo>
                    <a:pt x="331" y="389"/>
                    <a:pt x="328" y="386"/>
                    <a:pt x="328" y="386"/>
                  </a:cubicBezTo>
                  <a:cubicBezTo>
                    <a:pt x="328" y="386"/>
                    <a:pt x="336" y="388"/>
                    <a:pt x="341" y="387"/>
                  </a:cubicBezTo>
                  <a:cubicBezTo>
                    <a:pt x="346" y="385"/>
                    <a:pt x="351" y="386"/>
                    <a:pt x="350" y="389"/>
                  </a:cubicBezTo>
                  <a:cubicBezTo>
                    <a:pt x="349" y="391"/>
                    <a:pt x="352" y="391"/>
                    <a:pt x="354" y="389"/>
                  </a:cubicBezTo>
                  <a:cubicBezTo>
                    <a:pt x="357" y="387"/>
                    <a:pt x="362" y="387"/>
                    <a:pt x="374" y="374"/>
                  </a:cubicBezTo>
                  <a:cubicBezTo>
                    <a:pt x="374" y="374"/>
                    <a:pt x="375" y="373"/>
                    <a:pt x="378" y="373"/>
                  </a:cubicBezTo>
                  <a:cubicBezTo>
                    <a:pt x="382" y="374"/>
                    <a:pt x="383" y="374"/>
                    <a:pt x="386" y="372"/>
                  </a:cubicBezTo>
                  <a:cubicBezTo>
                    <a:pt x="389" y="369"/>
                    <a:pt x="395" y="362"/>
                    <a:pt x="397" y="369"/>
                  </a:cubicBezTo>
                  <a:cubicBezTo>
                    <a:pt x="397" y="370"/>
                    <a:pt x="397" y="370"/>
                    <a:pt x="397" y="370"/>
                  </a:cubicBezTo>
                  <a:cubicBezTo>
                    <a:pt x="397" y="370"/>
                    <a:pt x="383" y="374"/>
                    <a:pt x="372" y="381"/>
                  </a:cubicBezTo>
                  <a:cubicBezTo>
                    <a:pt x="372" y="381"/>
                    <a:pt x="364" y="386"/>
                    <a:pt x="362" y="389"/>
                  </a:cubicBezTo>
                  <a:cubicBezTo>
                    <a:pt x="359" y="391"/>
                    <a:pt x="364" y="391"/>
                    <a:pt x="367" y="389"/>
                  </a:cubicBezTo>
                  <a:cubicBezTo>
                    <a:pt x="370" y="387"/>
                    <a:pt x="371" y="384"/>
                    <a:pt x="377" y="382"/>
                  </a:cubicBezTo>
                  <a:cubicBezTo>
                    <a:pt x="384" y="379"/>
                    <a:pt x="399" y="375"/>
                    <a:pt x="401" y="373"/>
                  </a:cubicBezTo>
                  <a:cubicBezTo>
                    <a:pt x="404" y="371"/>
                    <a:pt x="407" y="370"/>
                    <a:pt x="407" y="370"/>
                  </a:cubicBezTo>
                  <a:cubicBezTo>
                    <a:pt x="407" y="370"/>
                    <a:pt x="408" y="369"/>
                    <a:pt x="407" y="366"/>
                  </a:cubicBezTo>
                  <a:cubicBezTo>
                    <a:pt x="405" y="362"/>
                    <a:pt x="405" y="356"/>
                    <a:pt x="407" y="355"/>
                  </a:cubicBezTo>
                  <a:cubicBezTo>
                    <a:pt x="410" y="354"/>
                    <a:pt x="413" y="357"/>
                    <a:pt x="414" y="359"/>
                  </a:cubicBezTo>
                  <a:cubicBezTo>
                    <a:pt x="415" y="361"/>
                    <a:pt x="415" y="354"/>
                    <a:pt x="419" y="355"/>
                  </a:cubicBezTo>
                  <a:cubicBezTo>
                    <a:pt x="423" y="356"/>
                    <a:pt x="421" y="357"/>
                    <a:pt x="421" y="357"/>
                  </a:cubicBezTo>
                  <a:cubicBezTo>
                    <a:pt x="421" y="357"/>
                    <a:pt x="431" y="353"/>
                    <a:pt x="431" y="355"/>
                  </a:cubicBezTo>
                  <a:cubicBezTo>
                    <a:pt x="432" y="357"/>
                    <a:pt x="422" y="361"/>
                    <a:pt x="421" y="362"/>
                  </a:cubicBezTo>
                  <a:cubicBezTo>
                    <a:pt x="420" y="363"/>
                    <a:pt x="410" y="367"/>
                    <a:pt x="409" y="368"/>
                  </a:cubicBezTo>
                  <a:cubicBezTo>
                    <a:pt x="408" y="370"/>
                    <a:pt x="408" y="370"/>
                    <a:pt x="412" y="369"/>
                  </a:cubicBezTo>
                  <a:cubicBezTo>
                    <a:pt x="416" y="369"/>
                    <a:pt x="445" y="361"/>
                    <a:pt x="445" y="361"/>
                  </a:cubicBezTo>
                  <a:cubicBezTo>
                    <a:pt x="445" y="361"/>
                    <a:pt x="447" y="360"/>
                    <a:pt x="443" y="361"/>
                  </a:cubicBezTo>
                  <a:cubicBezTo>
                    <a:pt x="439" y="361"/>
                    <a:pt x="433" y="363"/>
                    <a:pt x="433" y="363"/>
                  </a:cubicBezTo>
                  <a:cubicBezTo>
                    <a:pt x="433" y="363"/>
                    <a:pt x="425" y="363"/>
                    <a:pt x="429" y="361"/>
                  </a:cubicBezTo>
                  <a:cubicBezTo>
                    <a:pt x="433" y="360"/>
                    <a:pt x="446" y="357"/>
                    <a:pt x="446" y="358"/>
                  </a:cubicBezTo>
                  <a:cubicBezTo>
                    <a:pt x="446" y="360"/>
                    <a:pt x="445" y="361"/>
                    <a:pt x="446" y="361"/>
                  </a:cubicBezTo>
                  <a:cubicBezTo>
                    <a:pt x="447" y="361"/>
                    <a:pt x="456" y="358"/>
                    <a:pt x="459" y="356"/>
                  </a:cubicBezTo>
                  <a:cubicBezTo>
                    <a:pt x="463" y="354"/>
                    <a:pt x="468" y="354"/>
                    <a:pt x="469" y="355"/>
                  </a:cubicBezTo>
                  <a:cubicBezTo>
                    <a:pt x="471" y="355"/>
                    <a:pt x="473" y="355"/>
                    <a:pt x="477" y="354"/>
                  </a:cubicBezTo>
                  <a:cubicBezTo>
                    <a:pt x="481" y="353"/>
                    <a:pt x="483" y="352"/>
                    <a:pt x="485" y="353"/>
                  </a:cubicBezTo>
                  <a:cubicBezTo>
                    <a:pt x="488" y="353"/>
                    <a:pt x="496" y="350"/>
                    <a:pt x="498" y="347"/>
                  </a:cubicBezTo>
                  <a:cubicBezTo>
                    <a:pt x="498" y="347"/>
                    <a:pt x="504" y="346"/>
                    <a:pt x="506" y="345"/>
                  </a:cubicBezTo>
                  <a:cubicBezTo>
                    <a:pt x="506" y="345"/>
                    <a:pt x="506" y="350"/>
                    <a:pt x="513" y="346"/>
                  </a:cubicBezTo>
                  <a:cubicBezTo>
                    <a:pt x="519" y="343"/>
                    <a:pt x="526" y="341"/>
                    <a:pt x="524" y="340"/>
                  </a:cubicBezTo>
                  <a:cubicBezTo>
                    <a:pt x="521" y="339"/>
                    <a:pt x="514" y="340"/>
                    <a:pt x="512" y="341"/>
                  </a:cubicBezTo>
                  <a:cubicBezTo>
                    <a:pt x="511" y="342"/>
                    <a:pt x="511" y="340"/>
                    <a:pt x="514" y="337"/>
                  </a:cubicBezTo>
                  <a:cubicBezTo>
                    <a:pt x="516" y="334"/>
                    <a:pt x="520" y="328"/>
                    <a:pt x="517" y="325"/>
                  </a:cubicBezTo>
                  <a:cubicBezTo>
                    <a:pt x="514" y="322"/>
                    <a:pt x="520" y="321"/>
                    <a:pt x="524" y="321"/>
                  </a:cubicBezTo>
                  <a:cubicBezTo>
                    <a:pt x="527" y="321"/>
                    <a:pt x="537" y="318"/>
                    <a:pt x="537" y="318"/>
                  </a:cubicBezTo>
                  <a:cubicBezTo>
                    <a:pt x="537" y="318"/>
                    <a:pt x="546" y="315"/>
                    <a:pt x="542" y="319"/>
                  </a:cubicBezTo>
                  <a:cubicBezTo>
                    <a:pt x="538" y="322"/>
                    <a:pt x="534" y="326"/>
                    <a:pt x="534" y="327"/>
                  </a:cubicBezTo>
                  <a:cubicBezTo>
                    <a:pt x="535" y="329"/>
                    <a:pt x="538" y="330"/>
                    <a:pt x="542" y="329"/>
                  </a:cubicBezTo>
                  <a:cubicBezTo>
                    <a:pt x="542" y="329"/>
                    <a:pt x="534" y="331"/>
                    <a:pt x="529" y="332"/>
                  </a:cubicBezTo>
                  <a:cubicBezTo>
                    <a:pt x="524" y="333"/>
                    <a:pt x="523" y="336"/>
                    <a:pt x="529" y="335"/>
                  </a:cubicBezTo>
                  <a:cubicBezTo>
                    <a:pt x="535" y="335"/>
                    <a:pt x="547" y="332"/>
                    <a:pt x="547" y="332"/>
                  </a:cubicBezTo>
                  <a:cubicBezTo>
                    <a:pt x="547" y="332"/>
                    <a:pt x="555" y="327"/>
                    <a:pt x="560" y="326"/>
                  </a:cubicBezTo>
                  <a:cubicBezTo>
                    <a:pt x="564" y="325"/>
                    <a:pt x="572" y="327"/>
                    <a:pt x="575" y="327"/>
                  </a:cubicBezTo>
                  <a:cubicBezTo>
                    <a:pt x="577" y="327"/>
                    <a:pt x="583" y="326"/>
                    <a:pt x="584" y="325"/>
                  </a:cubicBezTo>
                  <a:cubicBezTo>
                    <a:pt x="585" y="319"/>
                    <a:pt x="591" y="316"/>
                    <a:pt x="598" y="314"/>
                  </a:cubicBezTo>
                  <a:cubicBezTo>
                    <a:pt x="603" y="313"/>
                    <a:pt x="600" y="311"/>
                    <a:pt x="599" y="310"/>
                  </a:cubicBezTo>
                  <a:cubicBezTo>
                    <a:pt x="598" y="310"/>
                    <a:pt x="598" y="310"/>
                    <a:pt x="598" y="310"/>
                  </a:cubicBezTo>
                  <a:cubicBezTo>
                    <a:pt x="598" y="310"/>
                    <a:pt x="598" y="310"/>
                    <a:pt x="599" y="310"/>
                  </a:cubicBezTo>
                  <a:cubicBezTo>
                    <a:pt x="600" y="310"/>
                    <a:pt x="600" y="310"/>
                    <a:pt x="602" y="310"/>
                  </a:cubicBezTo>
                  <a:cubicBezTo>
                    <a:pt x="605" y="309"/>
                    <a:pt x="613" y="298"/>
                    <a:pt x="615" y="291"/>
                  </a:cubicBezTo>
                  <a:cubicBezTo>
                    <a:pt x="616" y="285"/>
                    <a:pt x="625" y="278"/>
                    <a:pt x="631" y="274"/>
                  </a:cubicBezTo>
                  <a:cubicBezTo>
                    <a:pt x="636" y="269"/>
                    <a:pt x="635" y="265"/>
                    <a:pt x="630" y="264"/>
                  </a:cubicBezTo>
                  <a:cubicBezTo>
                    <a:pt x="626" y="262"/>
                    <a:pt x="632" y="257"/>
                    <a:pt x="634" y="253"/>
                  </a:cubicBezTo>
                  <a:cubicBezTo>
                    <a:pt x="637" y="249"/>
                    <a:pt x="642" y="241"/>
                    <a:pt x="639" y="240"/>
                  </a:cubicBezTo>
                  <a:cubicBezTo>
                    <a:pt x="636" y="240"/>
                    <a:pt x="634" y="237"/>
                    <a:pt x="637" y="231"/>
                  </a:cubicBezTo>
                  <a:cubicBezTo>
                    <a:pt x="641" y="225"/>
                    <a:pt x="635" y="219"/>
                    <a:pt x="635" y="219"/>
                  </a:cubicBezTo>
                  <a:cubicBezTo>
                    <a:pt x="662" y="183"/>
                    <a:pt x="662" y="183"/>
                    <a:pt x="662" y="183"/>
                  </a:cubicBezTo>
                  <a:cubicBezTo>
                    <a:pt x="673" y="165"/>
                    <a:pt x="673" y="165"/>
                    <a:pt x="673" y="165"/>
                  </a:cubicBezTo>
                  <a:lnTo>
                    <a:pt x="670" y="163"/>
                  </a:lnTo>
                  <a:close/>
                </a:path>
              </a:pathLst>
            </a:custGeom>
            <a:solidFill>
              <a:srgbClr val="356EC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924;p152">
              <a:extLst>
                <a:ext uri="{FF2B5EF4-FFF2-40B4-BE49-F238E27FC236}">
                  <a16:creationId xmlns:a16="http://schemas.microsoft.com/office/drawing/2014/main" id="{1529C6DD-E983-493D-B9ED-48959D7BE238}"/>
                </a:ext>
              </a:extLst>
            </p:cNvPr>
            <p:cNvSpPr/>
            <p:nvPr/>
          </p:nvSpPr>
          <p:spPr>
            <a:xfrm>
              <a:off x="2409" y="1974"/>
              <a:ext cx="809" cy="426"/>
            </a:xfrm>
            <a:custGeom>
              <a:avLst/>
              <a:gdLst/>
              <a:ahLst/>
              <a:cxnLst/>
              <a:rect l="l" t="t" r="r" b="b"/>
              <a:pathLst>
                <a:path w="473" h="249" extrusionOk="0">
                  <a:moveTo>
                    <a:pt x="140" y="228"/>
                  </a:moveTo>
                  <a:cubicBezTo>
                    <a:pt x="309" y="249"/>
                    <a:pt x="309" y="249"/>
                    <a:pt x="309" y="249"/>
                  </a:cubicBezTo>
                  <a:cubicBezTo>
                    <a:pt x="473" y="42"/>
                    <a:pt x="473" y="42"/>
                    <a:pt x="473" y="42"/>
                  </a:cubicBezTo>
                  <a:cubicBezTo>
                    <a:pt x="468" y="41"/>
                    <a:pt x="468" y="41"/>
                    <a:pt x="468" y="41"/>
                  </a:cubicBezTo>
                  <a:cubicBezTo>
                    <a:pt x="362" y="27"/>
                    <a:pt x="219" y="2"/>
                    <a:pt x="206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3" y="239"/>
                    <a:pt x="33" y="239"/>
                    <a:pt x="33" y="239"/>
                  </a:cubicBezTo>
                  <a:cubicBezTo>
                    <a:pt x="51" y="222"/>
                    <a:pt x="51" y="222"/>
                    <a:pt x="51" y="222"/>
                  </a:cubicBezTo>
                  <a:cubicBezTo>
                    <a:pt x="132" y="235"/>
                    <a:pt x="132" y="235"/>
                    <a:pt x="132" y="235"/>
                  </a:cubicBezTo>
                  <a:cubicBezTo>
                    <a:pt x="132" y="235"/>
                    <a:pt x="132" y="235"/>
                    <a:pt x="132" y="235"/>
                  </a:cubicBezTo>
                  <a:cubicBezTo>
                    <a:pt x="134" y="235"/>
                    <a:pt x="134" y="235"/>
                    <a:pt x="134" y="235"/>
                  </a:cubicBezTo>
                  <a:lnTo>
                    <a:pt x="140" y="228"/>
                  </a:lnTo>
                  <a:close/>
                </a:path>
              </a:pathLst>
            </a:custGeom>
            <a:solidFill>
              <a:srgbClr val="509B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925;p152">
              <a:extLst>
                <a:ext uri="{FF2B5EF4-FFF2-40B4-BE49-F238E27FC236}">
                  <a16:creationId xmlns:a16="http://schemas.microsoft.com/office/drawing/2014/main" id="{2835A9D4-32F3-4E8E-AEF2-8EA5ABAC68E3}"/>
                </a:ext>
              </a:extLst>
            </p:cNvPr>
            <p:cNvSpPr/>
            <p:nvPr/>
          </p:nvSpPr>
          <p:spPr>
            <a:xfrm>
              <a:off x="3193" y="2046"/>
              <a:ext cx="720" cy="306"/>
            </a:xfrm>
            <a:custGeom>
              <a:avLst/>
              <a:gdLst/>
              <a:ahLst/>
              <a:cxnLst/>
              <a:rect l="l" t="t" r="r" b="b"/>
              <a:pathLst>
                <a:path w="421" h="179" extrusionOk="0">
                  <a:moveTo>
                    <a:pt x="0" y="19"/>
                  </a:moveTo>
                  <a:cubicBezTo>
                    <a:pt x="139" y="37"/>
                    <a:pt x="139" y="37"/>
                    <a:pt x="139" y="37"/>
                  </a:cubicBezTo>
                  <a:cubicBezTo>
                    <a:pt x="81" y="118"/>
                    <a:pt x="81" y="118"/>
                    <a:pt x="81" y="118"/>
                  </a:cubicBezTo>
                  <a:cubicBezTo>
                    <a:pt x="81" y="118"/>
                    <a:pt x="82" y="119"/>
                    <a:pt x="84" y="119"/>
                  </a:cubicBezTo>
                  <a:cubicBezTo>
                    <a:pt x="86" y="120"/>
                    <a:pt x="90" y="121"/>
                    <a:pt x="94" y="121"/>
                  </a:cubicBezTo>
                  <a:cubicBezTo>
                    <a:pt x="97" y="121"/>
                    <a:pt x="102" y="122"/>
                    <a:pt x="107" y="123"/>
                  </a:cubicBezTo>
                  <a:cubicBezTo>
                    <a:pt x="109" y="123"/>
                    <a:pt x="111" y="124"/>
                    <a:pt x="112" y="125"/>
                  </a:cubicBezTo>
                  <a:cubicBezTo>
                    <a:pt x="114" y="126"/>
                    <a:pt x="115" y="127"/>
                    <a:pt x="116" y="129"/>
                  </a:cubicBezTo>
                  <a:cubicBezTo>
                    <a:pt x="117" y="134"/>
                    <a:pt x="117" y="136"/>
                    <a:pt x="123" y="139"/>
                  </a:cubicBezTo>
                  <a:cubicBezTo>
                    <a:pt x="126" y="139"/>
                    <a:pt x="128" y="141"/>
                    <a:pt x="130" y="142"/>
                  </a:cubicBezTo>
                  <a:cubicBezTo>
                    <a:pt x="131" y="143"/>
                    <a:pt x="131" y="143"/>
                    <a:pt x="131" y="143"/>
                  </a:cubicBezTo>
                  <a:cubicBezTo>
                    <a:pt x="131" y="143"/>
                    <a:pt x="132" y="143"/>
                    <a:pt x="132" y="143"/>
                  </a:cubicBezTo>
                  <a:cubicBezTo>
                    <a:pt x="133" y="143"/>
                    <a:pt x="134" y="143"/>
                    <a:pt x="136" y="143"/>
                  </a:cubicBezTo>
                  <a:cubicBezTo>
                    <a:pt x="140" y="144"/>
                    <a:pt x="147" y="145"/>
                    <a:pt x="148" y="149"/>
                  </a:cubicBezTo>
                  <a:cubicBezTo>
                    <a:pt x="148" y="149"/>
                    <a:pt x="148" y="150"/>
                    <a:pt x="148" y="150"/>
                  </a:cubicBezTo>
                  <a:cubicBezTo>
                    <a:pt x="148" y="150"/>
                    <a:pt x="148" y="150"/>
                    <a:pt x="148" y="150"/>
                  </a:cubicBezTo>
                  <a:cubicBezTo>
                    <a:pt x="149" y="150"/>
                    <a:pt x="149" y="151"/>
                    <a:pt x="149" y="151"/>
                  </a:cubicBezTo>
                  <a:cubicBezTo>
                    <a:pt x="149" y="151"/>
                    <a:pt x="149" y="151"/>
                    <a:pt x="150" y="151"/>
                  </a:cubicBezTo>
                  <a:cubicBezTo>
                    <a:pt x="150" y="151"/>
                    <a:pt x="150" y="149"/>
                    <a:pt x="153" y="147"/>
                  </a:cubicBezTo>
                  <a:cubicBezTo>
                    <a:pt x="153" y="147"/>
                    <a:pt x="153" y="147"/>
                    <a:pt x="153" y="146"/>
                  </a:cubicBezTo>
                  <a:cubicBezTo>
                    <a:pt x="154" y="145"/>
                    <a:pt x="165" y="141"/>
                    <a:pt x="166" y="146"/>
                  </a:cubicBezTo>
                  <a:cubicBezTo>
                    <a:pt x="166" y="146"/>
                    <a:pt x="166" y="146"/>
                    <a:pt x="166" y="146"/>
                  </a:cubicBezTo>
                  <a:cubicBezTo>
                    <a:pt x="166" y="148"/>
                    <a:pt x="166" y="150"/>
                    <a:pt x="166" y="152"/>
                  </a:cubicBezTo>
                  <a:cubicBezTo>
                    <a:pt x="166" y="156"/>
                    <a:pt x="167" y="161"/>
                    <a:pt x="172" y="161"/>
                  </a:cubicBezTo>
                  <a:cubicBezTo>
                    <a:pt x="176" y="161"/>
                    <a:pt x="180" y="160"/>
                    <a:pt x="184" y="159"/>
                  </a:cubicBezTo>
                  <a:cubicBezTo>
                    <a:pt x="186" y="159"/>
                    <a:pt x="187" y="158"/>
                    <a:pt x="189" y="159"/>
                  </a:cubicBezTo>
                  <a:cubicBezTo>
                    <a:pt x="192" y="160"/>
                    <a:pt x="195" y="161"/>
                    <a:pt x="198" y="161"/>
                  </a:cubicBezTo>
                  <a:cubicBezTo>
                    <a:pt x="199" y="161"/>
                    <a:pt x="200" y="161"/>
                    <a:pt x="201" y="161"/>
                  </a:cubicBezTo>
                  <a:cubicBezTo>
                    <a:pt x="201" y="161"/>
                    <a:pt x="201" y="161"/>
                    <a:pt x="202" y="160"/>
                  </a:cubicBezTo>
                  <a:cubicBezTo>
                    <a:pt x="205" y="158"/>
                    <a:pt x="210" y="157"/>
                    <a:pt x="209" y="160"/>
                  </a:cubicBezTo>
                  <a:cubicBezTo>
                    <a:pt x="209" y="162"/>
                    <a:pt x="210" y="163"/>
                    <a:pt x="212" y="163"/>
                  </a:cubicBezTo>
                  <a:cubicBezTo>
                    <a:pt x="213" y="163"/>
                    <a:pt x="214" y="162"/>
                    <a:pt x="215" y="161"/>
                  </a:cubicBezTo>
                  <a:cubicBezTo>
                    <a:pt x="215" y="161"/>
                    <a:pt x="215" y="161"/>
                    <a:pt x="216" y="161"/>
                  </a:cubicBezTo>
                  <a:cubicBezTo>
                    <a:pt x="216" y="159"/>
                    <a:pt x="220" y="156"/>
                    <a:pt x="222" y="156"/>
                  </a:cubicBezTo>
                  <a:cubicBezTo>
                    <a:pt x="222" y="155"/>
                    <a:pt x="222" y="155"/>
                    <a:pt x="223" y="155"/>
                  </a:cubicBezTo>
                  <a:cubicBezTo>
                    <a:pt x="224" y="155"/>
                    <a:pt x="226" y="155"/>
                    <a:pt x="226" y="156"/>
                  </a:cubicBezTo>
                  <a:cubicBezTo>
                    <a:pt x="228" y="158"/>
                    <a:pt x="232" y="159"/>
                    <a:pt x="235" y="160"/>
                  </a:cubicBezTo>
                  <a:cubicBezTo>
                    <a:pt x="236" y="160"/>
                    <a:pt x="236" y="160"/>
                    <a:pt x="237" y="160"/>
                  </a:cubicBezTo>
                  <a:cubicBezTo>
                    <a:pt x="237" y="160"/>
                    <a:pt x="238" y="160"/>
                    <a:pt x="238" y="160"/>
                  </a:cubicBezTo>
                  <a:cubicBezTo>
                    <a:pt x="238" y="160"/>
                    <a:pt x="238" y="160"/>
                    <a:pt x="238" y="160"/>
                  </a:cubicBezTo>
                  <a:cubicBezTo>
                    <a:pt x="240" y="160"/>
                    <a:pt x="242" y="162"/>
                    <a:pt x="241" y="164"/>
                  </a:cubicBezTo>
                  <a:cubicBezTo>
                    <a:pt x="241" y="166"/>
                    <a:pt x="242" y="168"/>
                    <a:pt x="245" y="168"/>
                  </a:cubicBezTo>
                  <a:cubicBezTo>
                    <a:pt x="246" y="168"/>
                    <a:pt x="249" y="167"/>
                    <a:pt x="252" y="167"/>
                  </a:cubicBezTo>
                  <a:cubicBezTo>
                    <a:pt x="255" y="166"/>
                    <a:pt x="259" y="165"/>
                    <a:pt x="261" y="165"/>
                  </a:cubicBezTo>
                  <a:cubicBezTo>
                    <a:pt x="265" y="165"/>
                    <a:pt x="277" y="165"/>
                    <a:pt x="277" y="165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5"/>
                    <a:pt x="286" y="165"/>
                    <a:pt x="288" y="165"/>
                  </a:cubicBezTo>
                  <a:cubicBezTo>
                    <a:pt x="288" y="165"/>
                    <a:pt x="288" y="165"/>
                    <a:pt x="288" y="165"/>
                  </a:cubicBezTo>
                  <a:cubicBezTo>
                    <a:pt x="292" y="165"/>
                    <a:pt x="298" y="165"/>
                    <a:pt x="301" y="165"/>
                  </a:cubicBezTo>
                  <a:cubicBezTo>
                    <a:pt x="303" y="165"/>
                    <a:pt x="304" y="165"/>
                    <a:pt x="305" y="165"/>
                  </a:cubicBezTo>
                  <a:cubicBezTo>
                    <a:pt x="305" y="165"/>
                    <a:pt x="305" y="165"/>
                    <a:pt x="305" y="165"/>
                  </a:cubicBezTo>
                  <a:cubicBezTo>
                    <a:pt x="305" y="165"/>
                    <a:pt x="310" y="164"/>
                    <a:pt x="314" y="168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6" y="170"/>
                    <a:pt x="317" y="172"/>
                    <a:pt x="320" y="175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3" y="177"/>
                    <a:pt x="327" y="179"/>
                    <a:pt x="330" y="179"/>
                  </a:cubicBezTo>
                  <a:cubicBezTo>
                    <a:pt x="332" y="178"/>
                    <a:pt x="333" y="177"/>
                    <a:pt x="333" y="177"/>
                  </a:cubicBezTo>
                  <a:cubicBezTo>
                    <a:pt x="333" y="176"/>
                    <a:pt x="333" y="176"/>
                    <a:pt x="333" y="176"/>
                  </a:cubicBezTo>
                  <a:cubicBezTo>
                    <a:pt x="406" y="56"/>
                    <a:pt x="406" y="56"/>
                    <a:pt x="406" y="56"/>
                  </a:cubicBezTo>
                  <a:cubicBezTo>
                    <a:pt x="421" y="33"/>
                    <a:pt x="421" y="33"/>
                    <a:pt x="421" y="33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52" y="4"/>
                    <a:pt x="40" y="3"/>
                    <a:pt x="28" y="1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BECF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926;p152">
              <a:extLst>
                <a:ext uri="{FF2B5EF4-FFF2-40B4-BE49-F238E27FC236}">
                  <a16:creationId xmlns:a16="http://schemas.microsoft.com/office/drawing/2014/main" id="{591E7648-5A0F-4CE7-B5AF-114BB3BC77EB}"/>
                </a:ext>
              </a:extLst>
            </p:cNvPr>
            <p:cNvSpPr/>
            <p:nvPr/>
          </p:nvSpPr>
          <p:spPr>
            <a:xfrm>
              <a:off x="3763" y="2142"/>
              <a:ext cx="535" cy="263"/>
            </a:xfrm>
            <a:custGeom>
              <a:avLst/>
              <a:gdLst/>
              <a:ahLst/>
              <a:cxnLst/>
              <a:rect l="l" t="t" r="r" b="b"/>
              <a:pathLst>
                <a:path w="313" h="154" extrusionOk="0">
                  <a:moveTo>
                    <a:pt x="307" y="35"/>
                  </a:moveTo>
                  <a:cubicBezTo>
                    <a:pt x="308" y="34"/>
                    <a:pt x="308" y="33"/>
                    <a:pt x="308" y="31"/>
                  </a:cubicBezTo>
                  <a:cubicBezTo>
                    <a:pt x="308" y="30"/>
                    <a:pt x="309" y="28"/>
                    <a:pt x="311" y="25"/>
                  </a:cubicBezTo>
                  <a:cubicBezTo>
                    <a:pt x="312" y="24"/>
                    <a:pt x="313" y="23"/>
                    <a:pt x="313" y="23"/>
                  </a:cubicBezTo>
                  <a:cubicBezTo>
                    <a:pt x="313" y="23"/>
                    <a:pt x="296" y="23"/>
                    <a:pt x="292" y="23"/>
                  </a:cubicBezTo>
                  <a:cubicBezTo>
                    <a:pt x="286" y="23"/>
                    <a:pt x="290" y="18"/>
                    <a:pt x="293" y="16"/>
                  </a:cubicBezTo>
                  <a:cubicBezTo>
                    <a:pt x="296" y="14"/>
                    <a:pt x="297" y="13"/>
                    <a:pt x="296" y="11"/>
                  </a:cubicBezTo>
                  <a:cubicBezTo>
                    <a:pt x="294" y="10"/>
                    <a:pt x="296" y="7"/>
                    <a:pt x="296" y="7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59" y="27"/>
                    <a:pt x="42" y="55"/>
                    <a:pt x="28" y="78"/>
                  </a:cubicBezTo>
                  <a:cubicBezTo>
                    <a:pt x="17" y="96"/>
                    <a:pt x="7" y="112"/>
                    <a:pt x="1" y="120"/>
                  </a:cubicBezTo>
                  <a:cubicBezTo>
                    <a:pt x="1" y="120"/>
                    <a:pt x="1" y="120"/>
                    <a:pt x="0" y="121"/>
                  </a:cubicBezTo>
                  <a:cubicBezTo>
                    <a:pt x="7" y="124"/>
                    <a:pt x="7" y="124"/>
                    <a:pt x="7" y="124"/>
                  </a:cubicBezTo>
                  <a:cubicBezTo>
                    <a:pt x="1" y="121"/>
                    <a:pt x="1" y="121"/>
                    <a:pt x="1" y="121"/>
                  </a:cubicBezTo>
                  <a:cubicBezTo>
                    <a:pt x="7" y="124"/>
                    <a:pt x="7" y="124"/>
                    <a:pt x="7" y="124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5" y="127"/>
                    <a:pt x="15" y="127"/>
                    <a:pt x="15" y="127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3" y="146"/>
                    <a:pt x="3" y="146"/>
                    <a:pt x="3" y="146"/>
                  </a:cubicBezTo>
                  <a:cubicBezTo>
                    <a:pt x="160" y="154"/>
                    <a:pt x="160" y="154"/>
                    <a:pt x="160" y="154"/>
                  </a:cubicBezTo>
                  <a:cubicBezTo>
                    <a:pt x="159" y="149"/>
                    <a:pt x="175" y="141"/>
                    <a:pt x="176" y="141"/>
                  </a:cubicBezTo>
                  <a:cubicBezTo>
                    <a:pt x="176" y="141"/>
                    <a:pt x="176" y="141"/>
                    <a:pt x="176" y="140"/>
                  </a:cubicBezTo>
                  <a:cubicBezTo>
                    <a:pt x="176" y="140"/>
                    <a:pt x="173" y="138"/>
                    <a:pt x="177" y="135"/>
                  </a:cubicBezTo>
                  <a:cubicBezTo>
                    <a:pt x="177" y="135"/>
                    <a:pt x="177" y="135"/>
                    <a:pt x="178" y="135"/>
                  </a:cubicBezTo>
                  <a:cubicBezTo>
                    <a:pt x="178" y="135"/>
                    <a:pt x="178" y="134"/>
                    <a:pt x="178" y="134"/>
                  </a:cubicBezTo>
                  <a:cubicBezTo>
                    <a:pt x="181" y="131"/>
                    <a:pt x="179" y="130"/>
                    <a:pt x="179" y="130"/>
                  </a:cubicBezTo>
                  <a:cubicBezTo>
                    <a:pt x="179" y="129"/>
                    <a:pt x="179" y="129"/>
                    <a:pt x="179" y="128"/>
                  </a:cubicBezTo>
                  <a:cubicBezTo>
                    <a:pt x="178" y="127"/>
                    <a:pt x="178" y="125"/>
                    <a:pt x="180" y="122"/>
                  </a:cubicBezTo>
                  <a:cubicBezTo>
                    <a:pt x="181" y="121"/>
                    <a:pt x="182" y="120"/>
                    <a:pt x="183" y="119"/>
                  </a:cubicBezTo>
                  <a:cubicBezTo>
                    <a:pt x="185" y="117"/>
                    <a:pt x="187" y="115"/>
                    <a:pt x="189" y="114"/>
                  </a:cubicBezTo>
                  <a:cubicBezTo>
                    <a:pt x="194" y="110"/>
                    <a:pt x="201" y="106"/>
                    <a:pt x="205" y="104"/>
                  </a:cubicBezTo>
                  <a:cubicBezTo>
                    <a:pt x="211" y="100"/>
                    <a:pt x="217" y="97"/>
                    <a:pt x="222" y="94"/>
                  </a:cubicBezTo>
                  <a:cubicBezTo>
                    <a:pt x="222" y="94"/>
                    <a:pt x="223" y="94"/>
                    <a:pt x="223" y="94"/>
                  </a:cubicBezTo>
                  <a:cubicBezTo>
                    <a:pt x="224" y="93"/>
                    <a:pt x="225" y="93"/>
                    <a:pt x="226" y="92"/>
                  </a:cubicBezTo>
                  <a:cubicBezTo>
                    <a:pt x="227" y="91"/>
                    <a:pt x="227" y="90"/>
                    <a:pt x="234" y="86"/>
                  </a:cubicBezTo>
                  <a:cubicBezTo>
                    <a:pt x="236" y="85"/>
                    <a:pt x="238" y="83"/>
                    <a:pt x="241" y="82"/>
                  </a:cubicBezTo>
                  <a:cubicBezTo>
                    <a:pt x="245" y="79"/>
                    <a:pt x="243" y="78"/>
                    <a:pt x="244" y="78"/>
                  </a:cubicBezTo>
                  <a:cubicBezTo>
                    <a:pt x="244" y="77"/>
                    <a:pt x="245" y="77"/>
                    <a:pt x="245" y="77"/>
                  </a:cubicBezTo>
                  <a:cubicBezTo>
                    <a:pt x="247" y="76"/>
                    <a:pt x="250" y="75"/>
                    <a:pt x="252" y="74"/>
                  </a:cubicBezTo>
                  <a:cubicBezTo>
                    <a:pt x="254" y="73"/>
                    <a:pt x="257" y="72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69"/>
                    <a:pt x="260" y="69"/>
                    <a:pt x="260" y="69"/>
                  </a:cubicBezTo>
                  <a:cubicBezTo>
                    <a:pt x="260" y="68"/>
                    <a:pt x="261" y="67"/>
                    <a:pt x="262" y="67"/>
                  </a:cubicBezTo>
                  <a:cubicBezTo>
                    <a:pt x="263" y="66"/>
                    <a:pt x="263" y="66"/>
                    <a:pt x="263" y="66"/>
                  </a:cubicBezTo>
                  <a:cubicBezTo>
                    <a:pt x="263" y="66"/>
                    <a:pt x="267" y="63"/>
                    <a:pt x="271" y="60"/>
                  </a:cubicBezTo>
                  <a:cubicBezTo>
                    <a:pt x="272" y="59"/>
                    <a:pt x="273" y="57"/>
                    <a:pt x="275" y="56"/>
                  </a:cubicBezTo>
                  <a:cubicBezTo>
                    <a:pt x="277" y="53"/>
                    <a:pt x="280" y="51"/>
                    <a:pt x="284" y="50"/>
                  </a:cubicBezTo>
                  <a:cubicBezTo>
                    <a:pt x="290" y="48"/>
                    <a:pt x="295" y="43"/>
                    <a:pt x="295" y="43"/>
                  </a:cubicBezTo>
                  <a:cubicBezTo>
                    <a:pt x="298" y="42"/>
                    <a:pt x="298" y="42"/>
                    <a:pt x="298" y="42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0" y="38"/>
                    <a:pt x="305" y="37"/>
                    <a:pt x="307" y="35"/>
                  </a:cubicBezTo>
                  <a:close/>
                </a:path>
              </a:pathLst>
            </a:custGeom>
            <a:solidFill>
              <a:srgbClr val="4DA2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927;p152">
              <a:extLst>
                <a:ext uri="{FF2B5EF4-FFF2-40B4-BE49-F238E27FC236}">
                  <a16:creationId xmlns:a16="http://schemas.microsoft.com/office/drawing/2014/main" id="{CA8E9BE5-FC4F-4E01-8897-0F391BAE5254}"/>
                </a:ext>
              </a:extLst>
            </p:cNvPr>
            <p:cNvSpPr/>
            <p:nvPr/>
          </p:nvSpPr>
          <p:spPr>
            <a:xfrm>
              <a:off x="4300" y="1722"/>
              <a:ext cx="406" cy="401"/>
            </a:xfrm>
            <a:custGeom>
              <a:avLst/>
              <a:gdLst/>
              <a:ahLst/>
              <a:cxnLst/>
              <a:rect l="l" t="t" r="r" b="b"/>
              <a:pathLst>
                <a:path w="237" h="234" extrusionOk="0">
                  <a:moveTo>
                    <a:pt x="47" y="234"/>
                  </a:moveTo>
                  <a:cubicBezTo>
                    <a:pt x="47" y="234"/>
                    <a:pt x="48" y="234"/>
                    <a:pt x="48" y="234"/>
                  </a:cubicBezTo>
                  <a:cubicBezTo>
                    <a:pt x="50" y="232"/>
                    <a:pt x="51" y="230"/>
                    <a:pt x="54" y="227"/>
                  </a:cubicBezTo>
                  <a:cubicBezTo>
                    <a:pt x="56" y="226"/>
                    <a:pt x="57" y="225"/>
                    <a:pt x="59" y="225"/>
                  </a:cubicBezTo>
                  <a:cubicBezTo>
                    <a:pt x="61" y="224"/>
                    <a:pt x="63" y="224"/>
                    <a:pt x="66" y="225"/>
                  </a:cubicBezTo>
                  <a:cubicBezTo>
                    <a:pt x="73" y="227"/>
                    <a:pt x="72" y="229"/>
                    <a:pt x="78" y="228"/>
                  </a:cubicBezTo>
                  <a:cubicBezTo>
                    <a:pt x="81" y="227"/>
                    <a:pt x="85" y="224"/>
                    <a:pt x="87" y="222"/>
                  </a:cubicBezTo>
                  <a:cubicBezTo>
                    <a:pt x="92" y="219"/>
                    <a:pt x="95" y="219"/>
                    <a:pt x="98" y="220"/>
                  </a:cubicBezTo>
                  <a:cubicBezTo>
                    <a:pt x="99" y="220"/>
                    <a:pt x="100" y="219"/>
                    <a:pt x="101" y="219"/>
                  </a:cubicBezTo>
                  <a:cubicBezTo>
                    <a:pt x="104" y="218"/>
                    <a:pt x="108" y="215"/>
                    <a:pt x="111" y="209"/>
                  </a:cubicBezTo>
                  <a:cubicBezTo>
                    <a:pt x="111" y="209"/>
                    <a:pt x="114" y="203"/>
                    <a:pt x="119" y="202"/>
                  </a:cubicBezTo>
                  <a:cubicBezTo>
                    <a:pt x="120" y="201"/>
                    <a:pt x="120" y="201"/>
                    <a:pt x="120" y="201"/>
                  </a:cubicBezTo>
                  <a:cubicBezTo>
                    <a:pt x="120" y="201"/>
                    <a:pt x="122" y="198"/>
                    <a:pt x="124" y="195"/>
                  </a:cubicBezTo>
                  <a:cubicBezTo>
                    <a:pt x="125" y="194"/>
                    <a:pt x="126" y="192"/>
                    <a:pt x="128" y="191"/>
                  </a:cubicBezTo>
                  <a:cubicBezTo>
                    <a:pt x="128" y="190"/>
                    <a:pt x="129" y="189"/>
                    <a:pt x="130" y="188"/>
                  </a:cubicBezTo>
                  <a:cubicBezTo>
                    <a:pt x="130" y="188"/>
                    <a:pt x="130" y="188"/>
                    <a:pt x="131" y="188"/>
                  </a:cubicBezTo>
                  <a:cubicBezTo>
                    <a:pt x="131" y="187"/>
                    <a:pt x="131" y="187"/>
                    <a:pt x="131" y="187"/>
                  </a:cubicBezTo>
                  <a:cubicBezTo>
                    <a:pt x="132" y="186"/>
                    <a:pt x="133" y="186"/>
                    <a:pt x="134" y="185"/>
                  </a:cubicBezTo>
                  <a:cubicBezTo>
                    <a:pt x="135" y="184"/>
                    <a:pt x="137" y="183"/>
                    <a:pt x="138" y="181"/>
                  </a:cubicBezTo>
                  <a:cubicBezTo>
                    <a:pt x="138" y="181"/>
                    <a:pt x="138" y="181"/>
                    <a:pt x="139" y="181"/>
                  </a:cubicBezTo>
                  <a:cubicBezTo>
                    <a:pt x="141" y="177"/>
                    <a:pt x="147" y="175"/>
                    <a:pt x="149" y="173"/>
                  </a:cubicBezTo>
                  <a:cubicBezTo>
                    <a:pt x="150" y="172"/>
                    <a:pt x="154" y="170"/>
                    <a:pt x="160" y="166"/>
                  </a:cubicBezTo>
                  <a:cubicBezTo>
                    <a:pt x="160" y="165"/>
                    <a:pt x="161" y="165"/>
                    <a:pt x="161" y="164"/>
                  </a:cubicBezTo>
                  <a:cubicBezTo>
                    <a:pt x="168" y="159"/>
                    <a:pt x="171" y="154"/>
                    <a:pt x="173" y="151"/>
                  </a:cubicBezTo>
                  <a:cubicBezTo>
                    <a:pt x="174" y="147"/>
                    <a:pt x="174" y="143"/>
                    <a:pt x="174" y="143"/>
                  </a:cubicBezTo>
                  <a:cubicBezTo>
                    <a:pt x="174" y="143"/>
                    <a:pt x="174" y="143"/>
                    <a:pt x="174" y="143"/>
                  </a:cubicBezTo>
                  <a:cubicBezTo>
                    <a:pt x="174" y="143"/>
                    <a:pt x="174" y="143"/>
                    <a:pt x="174" y="143"/>
                  </a:cubicBezTo>
                  <a:cubicBezTo>
                    <a:pt x="237" y="33"/>
                    <a:pt x="237" y="33"/>
                    <a:pt x="237" y="33"/>
                  </a:cubicBezTo>
                  <a:cubicBezTo>
                    <a:pt x="237" y="33"/>
                    <a:pt x="235" y="33"/>
                    <a:pt x="235" y="30"/>
                  </a:cubicBezTo>
                  <a:cubicBezTo>
                    <a:pt x="236" y="27"/>
                    <a:pt x="235" y="18"/>
                    <a:pt x="234" y="12"/>
                  </a:cubicBezTo>
                  <a:cubicBezTo>
                    <a:pt x="233" y="6"/>
                    <a:pt x="235" y="4"/>
                    <a:pt x="235" y="4"/>
                  </a:cubicBezTo>
                  <a:cubicBezTo>
                    <a:pt x="235" y="4"/>
                    <a:pt x="235" y="4"/>
                    <a:pt x="235" y="4"/>
                  </a:cubicBezTo>
                  <a:cubicBezTo>
                    <a:pt x="235" y="4"/>
                    <a:pt x="235" y="4"/>
                    <a:pt x="235" y="4"/>
                  </a:cubicBezTo>
                  <a:cubicBezTo>
                    <a:pt x="235" y="4"/>
                    <a:pt x="116" y="1"/>
                    <a:pt x="105" y="0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9"/>
                    <a:pt x="115" y="14"/>
                    <a:pt x="114" y="16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6" y="22"/>
                    <a:pt x="116" y="22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21" y="26"/>
                    <a:pt x="117" y="31"/>
                  </a:cubicBezTo>
                  <a:cubicBezTo>
                    <a:pt x="116" y="32"/>
                    <a:pt x="116" y="32"/>
                    <a:pt x="115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2" y="36"/>
                    <a:pt x="104" y="39"/>
                    <a:pt x="98" y="41"/>
                  </a:cubicBezTo>
                  <a:cubicBezTo>
                    <a:pt x="95" y="42"/>
                    <a:pt x="92" y="42"/>
                    <a:pt x="91" y="43"/>
                  </a:cubicBezTo>
                  <a:cubicBezTo>
                    <a:pt x="88" y="44"/>
                    <a:pt x="83" y="44"/>
                    <a:pt x="82" y="46"/>
                  </a:cubicBezTo>
                  <a:cubicBezTo>
                    <a:pt x="81" y="47"/>
                    <a:pt x="79" y="49"/>
                    <a:pt x="73" y="50"/>
                  </a:cubicBezTo>
                  <a:cubicBezTo>
                    <a:pt x="72" y="50"/>
                    <a:pt x="71" y="50"/>
                    <a:pt x="70" y="50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68" y="51"/>
                    <a:pt x="66" y="52"/>
                    <a:pt x="65" y="52"/>
                  </a:cubicBezTo>
                  <a:cubicBezTo>
                    <a:pt x="63" y="54"/>
                    <a:pt x="60" y="57"/>
                    <a:pt x="57" y="61"/>
                  </a:cubicBezTo>
                  <a:cubicBezTo>
                    <a:pt x="56" y="63"/>
                    <a:pt x="54" y="66"/>
                    <a:pt x="52" y="68"/>
                  </a:cubicBezTo>
                  <a:cubicBezTo>
                    <a:pt x="50" y="70"/>
                    <a:pt x="48" y="71"/>
                    <a:pt x="45" y="72"/>
                  </a:cubicBezTo>
                  <a:cubicBezTo>
                    <a:pt x="42" y="74"/>
                    <a:pt x="39" y="75"/>
                    <a:pt x="36" y="77"/>
                  </a:cubicBezTo>
                  <a:cubicBezTo>
                    <a:pt x="36" y="77"/>
                    <a:pt x="36" y="77"/>
                    <a:pt x="35" y="77"/>
                  </a:cubicBezTo>
                  <a:cubicBezTo>
                    <a:pt x="28" y="81"/>
                    <a:pt x="17" y="93"/>
                    <a:pt x="17" y="93"/>
                  </a:cubicBezTo>
                  <a:cubicBezTo>
                    <a:pt x="16" y="93"/>
                    <a:pt x="16" y="93"/>
                    <a:pt x="16" y="93"/>
                  </a:cubicBezTo>
                  <a:cubicBezTo>
                    <a:pt x="16" y="93"/>
                    <a:pt x="14" y="102"/>
                    <a:pt x="12" y="106"/>
                  </a:cubicBezTo>
                  <a:cubicBezTo>
                    <a:pt x="10" y="110"/>
                    <a:pt x="0" y="116"/>
                    <a:pt x="3" y="118"/>
                  </a:cubicBezTo>
                  <a:cubicBezTo>
                    <a:pt x="6" y="121"/>
                    <a:pt x="7" y="124"/>
                    <a:pt x="10" y="125"/>
                  </a:cubicBezTo>
                  <a:cubicBezTo>
                    <a:pt x="12" y="126"/>
                    <a:pt x="19" y="130"/>
                    <a:pt x="19" y="130"/>
                  </a:cubicBezTo>
                  <a:cubicBezTo>
                    <a:pt x="19" y="130"/>
                    <a:pt x="16" y="134"/>
                    <a:pt x="20" y="136"/>
                  </a:cubicBezTo>
                  <a:cubicBezTo>
                    <a:pt x="24" y="138"/>
                    <a:pt x="23" y="142"/>
                    <a:pt x="22" y="145"/>
                  </a:cubicBezTo>
                  <a:cubicBezTo>
                    <a:pt x="20" y="148"/>
                    <a:pt x="24" y="151"/>
                    <a:pt x="29" y="150"/>
                  </a:cubicBezTo>
                  <a:cubicBezTo>
                    <a:pt x="35" y="150"/>
                    <a:pt x="42" y="152"/>
                    <a:pt x="39" y="160"/>
                  </a:cubicBezTo>
                  <a:cubicBezTo>
                    <a:pt x="36" y="169"/>
                    <a:pt x="25" y="173"/>
                    <a:pt x="25" y="173"/>
                  </a:cubicBezTo>
                  <a:cubicBezTo>
                    <a:pt x="25" y="173"/>
                    <a:pt x="19" y="173"/>
                    <a:pt x="22" y="178"/>
                  </a:cubicBezTo>
                  <a:cubicBezTo>
                    <a:pt x="25" y="183"/>
                    <a:pt x="32" y="194"/>
                    <a:pt x="32" y="194"/>
                  </a:cubicBezTo>
                  <a:cubicBezTo>
                    <a:pt x="32" y="194"/>
                    <a:pt x="34" y="197"/>
                    <a:pt x="37" y="198"/>
                  </a:cubicBezTo>
                  <a:cubicBezTo>
                    <a:pt x="41" y="198"/>
                    <a:pt x="42" y="202"/>
                    <a:pt x="41" y="206"/>
                  </a:cubicBezTo>
                  <a:cubicBezTo>
                    <a:pt x="41" y="210"/>
                    <a:pt x="34" y="217"/>
                    <a:pt x="34" y="221"/>
                  </a:cubicBezTo>
                  <a:cubicBezTo>
                    <a:pt x="34" y="225"/>
                    <a:pt x="42" y="232"/>
                    <a:pt x="45" y="234"/>
                  </a:cubicBezTo>
                  <a:cubicBezTo>
                    <a:pt x="46" y="234"/>
                    <a:pt x="46" y="234"/>
                    <a:pt x="47" y="234"/>
                  </a:cubicBezTo>
                  <a:close/>
                </a:path>
              </a:pathLst>
            </a:custGeom>
            <a:solidFill>
              <a:srgbClr val="BECF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928;p152">
              <a:extLst>
                <a:ext uri="{FF2B5EF4-FFF2-40B4-BE49-F238E27FC236}">
                  <a16:creationId xmlns:a16="http://schemas.microsoft.com/office/drawing/2014/main" id="{75CA8F9E-33A4-428F-81A8-7A74919C80FA}"/>
                </a:ext>
              </a:extLst>
            </p:cNvPr>
            <p:cNvSpPr/>
            <p:nvPr/>
          </p:nvSpPr>
          <p:spPr>
            <a:xfrm>
              <a:off x="4839" y="1931"/>
              <a:ext cx="714" cy="218"/>
            </a:xfrm>
            <a:custGeom>
              <a:avLst/>
              <a:gdLst/>
              <a:ahLst/>
              <a:cxnLst/>
              <a:rect l="l" t="t" r="r" b="b"/>
              <a:pathLst>
                <a:path w="417" h="127" extrusionOk="0">
                  <a:moveTo>
                    <a:pt x="415" y="96"/>
                  </a:moveTo>
                  <a:cubicBezTo>
                    <a:pt x="415" y="96"/>
                    <a:pt x="414" y="99"/>
                    <a:pt x="411" y="100"/>
                  </a:cubicBezTo>
                  <a:cubicBezTo>
                    <a:pt x="408" y="101"/>
                    <a:pt x="407" y="100"/>
                    <a:pt x="406" y="99"/>
                  </a:cubicBezTo>
                  <a:cubicBezTo>
                    <a:pt x="405" y="98"/>
                    <a:pt x="401" y="97"/>
                    <a:pt x="397" y="99"/>
                  </a:cubicBezTo>
                  <a:cubicBezTo>
                    <a:pt x="393" y="100"/>
                    <a:pt x="386" y="102"/>
                    <a:pt x="382" y="98"/>
                  </a:cubicBezTo>
                  <a:cubicBezTo>
                    <a:pt x="379" y="95"/>
                    <a:pt x="376" y="84"/>
                    <a:pt x="346" y="85"/>
                  </a:cubicBezTo>
                  <a:cubicBezTo>
                    <a:pt x="346" y="85"/>
                    <a:pt x="365" y="79"/>
                    <a:pt x="377" y="84"/>
                  </a:cubicBezTo>
                  <a:cubicBezTo>
                    <a:pt x="389" y="89"/>
                    <a:pt x="385" y="96"/>
                    <a:pt x="395" y="95"/>
                  </a:cubicBezTo>
                  <a:cubicBezTo>
                    <a:pt x="395" y="95"/>
                    <a:pt x="402" y="88"/>
                    <a:pt x="391" y="82"/>
                  </a:cubicBezTo>
                  <a:cubicBezTo>
                    <a:pt x="391" y="82"/>
                    <a:pt x="404" y="79"/>
                    <a:pt x="390" y="75"/>
                  </a:cubicBezTo>
                  <a:cubicBezTo>
                    <a:pt x="376" y="72"/>
                    <a:pt x="378" y="71"/>
                    <a:pt x="379" y="68"/>
                  </a:cubicBezTo>
                  <a:cubicBezTo>
                    <a:pt x="379" y="68"/>
                    <a:pt x="391" y="67"/>
                    <a:pt x="396" y="69"/>
                  </a:cubicBezTo>
                  <a:cubicBezTo>
                    <a:pt x="396" y="69"/>
                    <a:pt x="400" y="70"/>
                    <a:pt x="402" y="69"/>
                  </a:cubicBezTo>
                  <a:cubicBezTo>
                    <a:pt x="402" y="69"/>
                    <a:pt x="403" y="66"/>
                    <a:pt x="397" y="65"/>
                  </a:cubicBezTo>
                  <a:cubicBezTo>
                    <a:pt x="397" y="65"/>
                    <a:pt x="404" y="63"/>
                    <a:pt x="404" y="54"/>
                  </a:cubicBezTo>
                  <a:cubicBezTo>
                    <a:pt x="400" y="48"/>
                    <a:pt x="388" y="49"/>
                    <a:pt x="383" y="45"/>
                  </a:cubicBezTo>
                  <a:cubicBezTo>
                    <a:pt x="378" y="42"/>
                    <a:pt x="377" y="41"/>
                    <a:pt x="372" y="41"/>
                  </a:cubicBezTo>
                  <a:cubicBezTo>
                    <a:pt x="367" y="41"/>
                    <a:pt x="364" y="41"/>
                    <a:pt x="364" y="35"/>
                  </a:cubicBezTo>
                  <a:cubicBezTo>
                    <a:pt x="364" y="30"/>
                    <a:pt x="375" y="28"/>
                    <a:pt x="378" y="24"/>
                  </a:cubicBezTo>
                  <a:cubicBezTo>
                    <a:pt x="382" y="20"/>
                    <a:pt x="376" y="13"/>
                    <a:pt x="372" y="13"/>
                  </a:cubicBezTo>
                  <a:cubicBezTo>
                    <a:pt x="368" y="13"/>
                    <a:pt x="361" y="11"/>
                    <a:pt x="361" y="5"/>
                  </a:cubicBezTo>
                  <a:cubicBezTo>
                    <a:pt x="361" y="0"/>
                    <a:pt x="354" y="1"/>
                    <a:pt x="351" y="0"/>
                  </a:cubicBezTo>
                  <a:cubicBezTo>
                    <a:pt x="351" y="0"/>
                    <a:pt x="342" y="4"/>
                    <a:pt x="337" y="7"/>
                  </a:cubicBezTo>
                  <a:cubicBezTo>
                    <a:pt x="332" y="11"/>
                    <a:pt x="331" y="11"/>
                    <a:pt x="324" y="12"/>
                  </a:cubicBezTo>
                  <a:cubicBezTo>
                    <a:pt x="317" y="12"/>
                    <a:pt x="311" y="15"/>
                    <a:pt x="309" y="17"/>
                  </a:cubicBezTo>
                  <a:cubicBezTo>
                    <a:pt x="307" y="19"/>
                    <a:pt x="300" y="26"/>
                    <a:pt x="294" y="27"/>
                  </a:cubicBezTo>
                  <a:cubicBezTo>
                    <a:pt x="288" y="28"/>
                    <a:pt x="279" y="32"/>
                    <a:pt x="276" y="37"/>
                  </a:cubicBezTo>
                  <a:cubicBezTo>
                    <a:pt x="273" y="41"/>
                    <a:pt x="258" y="45"/>
                    <a:pt x="253" y="42"/>
                  </a:cubicBezTo>
                  <a:cubicBezTo>
                    <a:pt x="248" y="39"/>
                    <a:pt x="240" y="38"/>
                    <a:pt x="239" y="44"/>
                  </a:cubicBezTo>
                  <a:cubicBezTo>
                    <a:pt x="237" y="51"/>
                    <a:pt x="229" y="55"/>
                    <a:pt x="220" y="55"/>
                  </a:cubicBezTo>
                  <a:cubicBezTo>
                    <a:pt x="212" y="54"/>
                    <a:pt x="197" y="61"/>
                    <a:pt x="191" y="68"/>
                  </a:cubicBezTo>
                  <a:cubicBezTo>
                    <a:pt x="185" y="75"/>
                    <a:pt x="182" y="79"/>
                    <a:pt x="173" y="79"/>
                  </a:cubicBezTo>
                  <a:cubicBezTo>
                    <a:pt x="165" y="78"/>
                    <a:pt x="161" y="78"/>
                    <a:pt x="161" y="78"/>
                  </a:cubicBezTo>
                  <a:cubicBezTo>
                    <a:pt x="161" y="78"/>
                    <a:pt x="155" y="80"/>
                    <a:pt x="153" y="83"/>
                  </a:cubicBezTo>
                  <a:cubicBezTo>
                    <a:pt x="153" y="83"/>
                    <a:pt x="143" y="84"/>
                    <a:pt x="143" y="78"/>
                  </a:cubicBezTo>
                  <a:cubicBezTo>
                    <a:pt x="143" y="78"/>
                    <a:pt x="129" y="83"/>
                    <a:pt x="122" y="89"/>
                  </a:cubicBezTo>
                  <a:cubicBezTo>
                    <a:pt x="116" y="95"/>
                    <a:pt x="110" y="88"/>
                    <a:pt x="109" y="86"/>
                  </a:cubicBezTo>
                  <a:cubicBezTo>
                    <a:pt x="107" y="83"/>
                    <a:pt x="107" y="77"/>
                    <a:pt x="101" y="76"/>
                  </a:cubicBezTo>
                  <a:cubicBezTo>
                    <a:pt x="101" y="76"/>
                    <a:pt x="100" y="77"/>
                    <a:pt x="100" y="77"/>
                  </a:cubicBezTo>
                  <a:cubicBezTo>
                    <a:pt x="98" y="80"/>
                    <a:pt x="93" y="87"/>
                    <a:pt x="86" y="89"/>
                  </a:cubicBezTo>
                  <a:cubicBezTo>
                    <a:pt x="78" y="92"/>
                    <a:pt x="61" y="96"/>
                    <a:pt x="55" y="101"/>
                  </a:cubicBezTo>
                  <a:cubicBezTo>
                    <a:pt x="54" y="102"/>
                    <a:pt x="54" y="102"/>
                    <a:pt x="53" y="103"/>
                  </a:cubicBezTo>
                  <a:cubicBezTo>
                    <a:pt x="53" y="103"/>
                    <a:pt x="53" y="103"/>
                    <a:pt x="52" y="103"/>
                  </a:cubicBezTo>
                  <a:cubicBezTo>
                    <a:pt x="49" y="107"/>
                    <a:pt x="47" y="108"/>
                    <a:pt x="44" y="108"/>
                  </a:cubicBezTo>
                  <a:cubicBezTo>
                    <a:pt x="43" y="108"/>
                    <a:pt x="42" y="108"/>
                    <a:pt x="40" y="107"/>
                  </a:cubicBezTo>
                  <a:cubicBezTo>
                    <a:pt x="40" y="107"/>
                    <a:pt x="37" y="112"/>
                    <a:pt x="32" y="113"/>
                  </a:cubicBezTo>
                  <a:cubicBezTo>
                    <a:pt x="28" y="114"/>
                    <a:pt x="11" y="120"/>
                    <a:pt x="3" y="124"/>
                  </a:cubicBezTo>
                  <a:cubicBezTo>
                    <a:pt x="1" y="125"/>
                    <a:pt x="0" y="126"/>
                    <a:pt x="0" y="127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410" y="110"/>
                    <a:pt x="410" y="110"/>
                    <a:pt x="410" y="110"/>
                  </a:cubicBezTo>
                  <a:cubicBezTo>
                    <a:pt x="417" y="101"/>
                    <a:pt x="417" y="101"/>
                    <a:pt x="417" y="101"/>
                  </a:cubicBezTo>
                  <a:cubicBezTo>
                    <a:pt x="417" y="101"/>
                    <a:pt x="417" y="98"/>
                    <a:pt x="415" y="96"/>
                  </a:cubicBezTo>
                  <a:close/>
                </a:path>
              </a:pathLst>
            </a:custGeom>
            <a:solidFill>
              <a:srgbClr val="4DA2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929;p152">
              <a:extLst>
                <a:ext uri="{FF2B5EF4-FFF2-40B4-BE49-F238E27FC236}">
                  <a16:creationId xmlns:a16="http://schemas.microsoft.com/office/drawing/2014/main" id="{8E88730D-FB56-4649-9753-3C5CBB8D8125}"/>
                </a:ext>
              </a:extLst>
            </p:cNvPr>
            <p:cNvSpPr/>
            <p:nvPr/>
          </p:nvSpPr>
          <p:spPr>
            <a:xfrm>
              <a:off x="4322" y="1964"/>
              <a:ext cx="700" cy="195"/>
            </a:xfrm>
            <a:custGeom>
              <a:avLst/>
              <a:gdLst/>
              <a:ahLst/>
              <a:cxnLst/>
              <a:rect l="l" t="t" r="r" b="b"/>
              <a:pathLst>
                <a:path w="409" h="114" extrusionOk="0">
                  <a:moveTo>
                    <a:pt x="302" y="107"/>
                  </a:moveTo>
                  <a:cubicBezTo>
                    <a:pt x="302" y="107"/>
                    <a:pt x="304" y="106"/>
                    <a:pt x="305" y="105"/>
                  </a:cubicBezTo>
                  <a:cubicBezTo>
                    <a:pt x="313" y="101"/>
                    <a:pt x="329" y="95"/>
                    <a:pt x="334" y="94"/>
                  </a:cubicBezTo>
                  <a:cubicBezTo>
                    <a:pt x="338" y="93"/>
                    <a:pt x="342" y="88"/>
                    <a:pt x="342" y="88"/>
                  </a:cubicBezTo>
                  <a:cubicBezTo>
                    <a:pt x="342" y="88"/>
                    <a:pt x="344" y="89"/>
                    <a:pt x="346" y="89"/>
                  </a:cubicBezTo>
                  <a:cubicBezTo>
                    <a:pt x="349" y="88"/>
                    <a:pt x="352" y="87"/>
                    <a:pt x="355" y="84"/>
                  </a:cubicBezTo>
                  <a:cubicBezTo>
                    <a:pt x="362" y="77"/>
                    <a:pt x="380" y="72"/>
                    <a:pt x="387" y="70"/>
                  </a:cubicBezTo>
                  <a:cubicBezTo>
                    <a:pt x="394" y="69"/>
                    <a:pt x="400" y="60"/>
                    <a:pt x="402" y="58"/>
                  </a:cubicBezTo>
                  <a:cubicBezTo>
                    <a:pt x="402" y="58"/>
                    <a:pt x="403" y="57"/>
                    <a:pt x="403" y="57"/>
                  </a:cubicBezTo>
                  <a:cubicBezTo>
                    <a:pt x="403" y="56"/>
                    <a:pt x="404" y="54"/>
                    <a:pt x="401" y="53"/>
                  </a:cubicBezTo>
                  <a:cubicBezTo>
                    <a:pt x="396" y="53"/>
                    <a:pt x="397" y="53"/>
                    <a:pt x="399" y="50"/>
                  </a:cubicBezTo>
                  <a:cubicBezTo>
                    <a:pt x="400" y="47"/>
                    <a:pt x="396" y="48"/>
                    <a:pt x="396" y="48"/>
                  </a:cubicBezTo>
                  <a:cubicBezTo>
                    <a:pt x="396" y="48"/>
                    <a:pt x="397" y="42"/>
                    <a:pt x="400" y="37"/>
                  </a:cubicBezTo>
                  <a:cubicBezTo>
                    <a:pt x="403" y="33"/>
                    <a:pt x="408" y="29"/>
                    <a:pt x="409" y="29"/>
                  </a:cubicBezTo>
                  <a:cubicBezTo>
                    <a:pt x="406" y="29"/>
                    <a:pt x="399" y="28"/>
                    <a:pt x="396" y="25"/>
                  </a:cubicBezTo>
                  <a:cubicBezTo>
                    <a:pt x="390" y="20"/>
                    <a:pt x="388" y="15"/>
                    <a:pt x="383" y="16"/>
                  </a:cubicBezTo>
                  <a:cubicBezTo>
                    <a:pt x="379" y="17"/>
                    <a:pt x="377" y="19"/>
                    <a:pt x="373" y="19"/>
                  </a:cubicBezTo>
                  <a:cubicBezTo>
                    <a:pt x="368" y="18"/>
                    <a:pt x="365" y="16"/>
                    <a:pt x="360" y="16"/>
                  </a:cubicBezTo>
                  <a:cubicBezTo>
                    <a:pt x="355" y="16"/>
                    <a:pt x="350" y="19"/>
                    <a:pt x="347" y="16"/>
                  </a:cubicBezTo>
                  <a:cubicBezTo>
                    <a:pt x="345" y="13"/>
                    <a:pt x="344" y="11"/>
                    <a:pt x="337" y="11"/>
                  </a:cubicBezTo>
                  <a:cubicBezTo>
                    <a:pt x="330" y="10"/>
                    <a:pt x="314" y="9"/>
                    <a:pt x="313" y="6"/>
                  </a:cubicBezTo>
                  <a:cubicBezTo>
                    <a:pt x="311" y="4"/>
                    <a:pt x="306" y="0"/>
                    <a:pt x="298" y="2"/>
                  </a:cubicBezTo>
                  <a:cubicBezTo>
                    <a:pt x="297" y="3"/>
                    <a:pt x="297" y="4"/>
                    <a:pt x="296" y="6"/>
                  </a:cubicBezTo>
                  <a:cubicBezTo>
                    <a:pt x="296" y="6"/>
                    <a:pt x="296" y="6"/>
                    <a:pt x="296" y="6"/>
                  </a:cubicBezTo>
                  <a:cubicBezTo>
                    <a:pt x="296" y="6"/>
                    <a:pt x="296" y="6"/>
                    <a:pt x="296" y="6"/>
                  </a:cubicBezTo>
                  <a:cubicBezTo>
                    <a:pt x="296" y="6"/>
                    <a:pt x="296" y="6"/>
                    <a:pt x="296" y="7"/>
                  </a:cubicBezTo>
                  <a:cubicBezTo>
                    <a:pt x="295" y="7"/>
                    <a:pt x="295" y="7"/>
                    <a:pt x="295" y="7"/>
                  </a:cubicBezTo>
                  <a:cubicBezTo>
                    <a:pt x="294" y="9"/>
                    <a:pt x="292" y="11"/>
                    <a:pt x="290" y="12"/>
                  </a:cubicBezTo>
                  <a:cubicBezTo>
                    <a:pt x="285" y="15"/>
                    <a:pt x="280" y="17"/>
                    <a:pt x="273" y="18"/>
                  </a:cubicBezTo>
                  <a:cubicBezTo>
                    <a:pt x="270" y="18"/>
                    <a:pt x="266" y="19"/>
                    <a:pt x="263" y="21"/>
                  </a:cubicBezTo>
                  <a:cubicBezTo>
                    <a:pt x="258" y="22"/>
                    <a:pt x="255" y="25"/>
                    <a:pt x="253" y="28"/>
                  </a:cubicBezTo>
                  <a:cubicBezTo>
                    <a:pt x="253" y="30"/>
                    <a:pt x="252" y="31"/>
                    <a:pt x="250" y="32"/>
                  </a:cubicBezTo>
                  <a:cubicBezTo>
                    <a:pt x="249" y="34"/>
                    <a:pt x="248" y="35"/>
                    <a:pt x="246" y="36"/>
                  </a:cubicBezTo>
                  <a:cubicBezTo>
                    <a:pt x="246" y="36"/>
                    <a:pt x="245" y="37"/>
                    <a:pt x="243" y="38"/>
                  </a:cubicBezTo>
                  <a:cubicBezTo>
                    <a:pt x="242" y="38"/>
                    <a:pt x="241" y="39"/>
                    <a:pt x="240" y="40"/>
                  </a:cubicBezTo>
                  <a:cubicBezTo>
                    <a:pt x="235" y="42"/>
                    <a:pt x="222" y="49"/>
                    <a:pt x="215" y="51"/>
                  </a:cubicBezTo>
                  <a:cubicBezTo>
                    <a:pt x="214" y="51"/>
                    <a:pt x="213" y="51"/>
                    <a:pt x="212" y="51"/>
                  </a:cubicBezTo>
                  <a:cubicBezTo>
                    <a:pt x="212" y="51"/>
                    <a:pt x="211" y="51"/>
                    <a:pt x="211" y="50"/>
                  </a:cubicBezTo>
                  <a:cubicBezTo>
                    <a:pt x="208" y="49"/>
                    <a:pt x="207" y="46"/>
                    <a:pt x="206" y="43"/>
                  </a:cubicBezTo>
                  <a:cubicBezTo>
                    <a:pt x="205" y="42"/>
                    <a:pt x="204" y="41"/>
                    <a:pt x="203" y="41"/>
                  </a:cubicBezTo>
                  <a:cubicBezTo>
                    <a:pt x="202" y="41"/>
                    <a:pt x="201" y="41"/>
                    <a:pt x="200" y="42"/>
                  </a:cubicBezTo>
                  <a:cubicBezTo>
                    <a:pt x="197" y="46"/>
                    <a:pt x="190" y="54"/>
                    <a:pt x="185" y="55"/>
                  </a:cubicBezTo>
                  <a:cubicBezTo>
                    <a:pt x="185" y="55"/>
                    <a:pt x="185" y="55"/>
                    <a:pt x="185" y="55"/>
                  </a:cubicBezTo>
                  <a:cubicBezTo>
                    <a:pt x="184" y="55"/>
                    <a:pt x="183" y="56"/>
                    <a:pt x="182" y="56"/>
                  </a:cubicBezTo>
                  <a:cubicBezTo>
                    <a:pt x="178" y="55"/>
                    <a:pt x="177" y="53"/>
                    <a:pt x="175" y="53"/>
                  </a:cubicBezTo>
                  <a:cubicBezTo>
                    <a:pt x="171" y="53"/>
                    <a:pt x="168" y="56"/>
                    <a:pt x="164" y="57"/>
                  </a:cubicBezTo>
                  <a:cubicBezTo>
                    <a:pt x="164" y="57"/>
                    <a:pt x="163" y="57"/>
                    <a:pt x="163" y="57"/>
                  </a:cubicBezTo>
                  <a:cubicBezTo>
                    <a:pt x="162" y="57"/>
                    <a:pt x="162" y="57"/>
                    <a:pt x="161" y="57"/>
                  </a:cubicBezTo>
                  <a:cubicBezTo>
                    <a:pt x="155" y="56"/>
                    <a:pt x="149" y="53"/>
                    <a:pt x="145" y="53"/>
                  </a:cubicBezTo>
                  <a:cubicBezTo>
                    <a:pt x="139" y="53"/>
                    <a:pt x="133" y="57"/>
                    <a:pt x="130" y="56"/>
                  </a:cubicBezTo>
                  <a:cubicBezTo>
                    <a:pt x="129" y="56"/>
                    <a:pt x="128" y="56"/>
                    <a:pt x="128" y="55"/>
                  </a:cubicBezTo>
                  <a:cubicBezTo>
                    <a:pt x="126" y="54"/>
                    <a:pt x="126" y="54"/>
                    <a:pt x="124" y="55"/>
                  </a:cubicBezTo>
                  <a:cubicBezTo>
                    <a:pt x="120" y="57"/>
                    <a:pt x="118" y="61"/>
                    <a:pt x="110" y="61"/>
                  </a:cubicBezTo>
                  <a:cubicBezTo>
                    <a:pt x="109" y="61"/>
                    <a:pt x="108" y="61"/>
                    <a:pt x="107" y="60"/>
                  </a:cubicBezTo>
                  <a:cubicBezTo>
                    <a:pt x="107" y="60"/>
                    <a:pt x="106" y="61"/>
                    <a:pt x="106" y="61"/>
                  </a:cubicBezTo>
                  <a:cubicBezTo>
                    <a:pt x="105" y="61"/>
                    <a:pt x="101" y="62"/>
                    <a:pt x="98" y="68"/>
                  </a:cubicBezTo>
                  <a:cubicBezTo>
                    <a:pt x="98" y="68"/>
                    <a:pt x="94" y="76"/>
                    <a:pt x="88" y="78"/>
                  </a:cubicBezTo>
                  <a:cubicBezTo>
                    <a:pt x="87" y="78"/>
                    <a:pt x="86" y="79"/>
                    <a:pt x="85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5" y="79"/>
                    <a:pt x="85" y="79"/>
                    <a:pt x="84" y="79"/>
                  </a:cubicBezTo>
                  <a:cubicBezTo>
                    <a:pt x="76" y="78"/>
                    <a:pt x="72" y="85"/>
                    <a:pt x="66" y="87"/>
                  </a:cubicBezTo>
                  <a:cubicBezTo>
                    <a:pt x="65" y="87"/>
                    <a:pt x="65" y="87"/>
                    <a:pt x="65" y="87"/>
                  </a:cubicBezTo>
                  <a:cubicBezTo>
                    <a:pt x="63" y="88"/>
                    <a:pt x="61" y="88"/>
                    <a:pt x="60" y="87"/>
                  </a:cubicBezTo>
                  <a:cubicBezTo>
                    <a:pt x="57" y="86"/>
                    <a:pt x="51" y="83"/>
                    <a:pt x="46" y="84"/>
                  </a:cubicBezTo>
                  <a:cubicBezTo>
                    <a:pt x="43" y="85"/>
                    <a:pt x="41" y="88"/>
                    <a:pt x="39" y="90"/>
                  </a:cubicBezTo>
                  <a:cubicBezTo>
                    <a:pt x="38" y="91"/>
                    <a:pt x="36" y="92"/>
                    <a:pt x="35" y="93"/>
                  </a:cubicBezTo>
                  <a:cubicBezTo>
                    <a:pt x="35" y="93"/>
                    <a:pt x="34" y="93"/>
                    <a:pt x="34" y="93"/>
                  </a:cubicBezTo>
                  <a:cubicBezTo>
                    <a:pt x="33" y="93"/>
                    <a:pt x="32" y="94"/>
                    <a:pt x="32" y="94"/>
                  </a:cubicBezTo>
                  <a:cubicBezTo>
                    <a:pt x="32" y="94"/>
                    <a:pt x="33" y="93"/>
                    <a:pt x="34" y="93"/>
                  </a:cubicBezTo>
                  <a:cubicBezTo>
                    <a:pt x="33" y="93"/>
                    <a:pt x="33" y="93"/>
                    <a:pt x="32" y="93"/>
                  </a:cubicBezTo>
                  <a:cubicBezTo>
                    <a:pt x="34" y="95"/>
                    <a:pt x="30" y="107"/>
                    <a:pt x="16" y="108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10" y="107"/>
                    <a:pt x="5" y="106"/>
                    <a:pt x="2" y="110"/>
                  </a:cubicBezTo>
                  <a:cubicBezTo>
                    <a:pt x="0" y="113"/>
                    <a:pt x="0" y="114"/>
                    <a:pt x="1" y="113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300" y="108"/>
                    <a:pt x="300" y="108"/>
                    <a:pt x="300" y="108"/>
                  </a:cubicBezTo>
                  <a:cubicBezTo>
                    <a:pt x="302" y="108"/>
                    <a:pt x="302" y="108"/>
                    <a:pt x="302" y="108"/>
                  </a:cubicBezTo>
                  <a:cubicBezTo>
                    <a:pt x="302" y="107"/>
                    <a:pt x="303" y="106"/>
                    <a:pt x="305" y="105"/>
                  </a:cubicBezTo>
                  <a:cubicBezTo>
                    <a:pt x="304" y="106"/>
                    <a:pt x="302" y="107"/>
                    <a:pt x="302" y="107"/>
                  </a:cubicBezTo>
                  <a:close/>
                </a:path>
              </a:pathLst>
            </a:custGeom>
            <a:solidFill>
              <a:srgbClr val="356EC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930;p152">
              <a:extLst>
                <a:ext uri="{FF2B5EF4-FFF2-40B4-BE49-F238E27FC236}">
                  <a16:creationId xmlns:a16="http://schemas.microsoft.com/office/drawing/2014/main" id="{5F2247E1-B6E3-438C-A0E3-205284B974B9}"/>
                </a:ext>
              </a:extLst>
            </p:cNvPr>
            <p:cNvSpPr/>
            <p:nvPr/>
          </p:nvSpPr>
          <p:spPr>
            <a:xfrm>
              <a:off x="4002" y="1630"/>
              <a:ext cx="503" cy="252"/>
            </a:xfrm>
            <a:custGeom>
              <a:avLst/>
              <a:gdLst/>
              <a:ahLst/>
              <a:cxnLst/>
              <a:rect l="l" t="t" r="r" b="b"/>
              <a:pathLst>
                <a:path w="294" h="147" extrusionOk="0">
                  <a:moveTo>
                    <a:pt x="191" y="147"/>
                  </a:moveTo>
                  <a:cubicBezTo>
                    <a:pt x="191" y="147"/>
                    <a:pt x="199" y="136"/>
                    <a:pt x="208" y="132"/>
                  </a:cubicBezTo>
                  <a:cubicBezTo>
                    <a:pt x="209" y="131"/>
                    <a:pt x="210" y="131"/>
                    <a:pt x="210" y="131"/>
                  </a:cubicBezTo>
                  <a:cubicBezTo>
                    <a:pt x="213" y="129"/>
                    <a:pt x="216" y="128"/>
                    <a:pt x="219" y="126"/>
                  </a:cubicBezTo>
                  <a:cubicBezTo>
                    <a:pt x="223" y="124"/>
                    <a:pt x="226" y="122"/>
                    <a:pt x="229" y="118"/>
                  </a:cubicBezTo>
                  <a:cubicBezTo>
                    <a:pt x="230" y="117"/>
                    <a:pt x="231" y="116"/>
                    <a:pt x="231" y="115"/>
                  </a:cubicBezTo>
                  <a:cubicBezTo>
                    <a:pt x="233" y="112"/>
                    <a:pt x="234" y="111"/>
                    <a:pt x="234" y="111"/>
                  </a:cubicBezTo>
                  <a:cubicBezTo>
                    <a:pt x="234" y="111"/>
                    <a:pt x="236" y="108"/>
                    <a:pt x="239" y="106"/>
                  </a:cubicBezTo>
                  <a:cubicBezTo>
                    <a:pt x="241" y="105"/>
                    <a:pt x="242" y="105"/>
                    <a:pt x="244" y="104"/>
                  </a:cubicBezTo>
                  <a:cubicBezTo>
                    <a:pt x="245" y="104"/>
                    <a:pt x="245" y="104"/>
                    <a:pt x="246" y="104"/>
                  </a:cubicBezTo>
                  <a:cubicBezTo>
                    <a:pt x="246" y="104"/>
                    <a:pt x="246" y="104"/>
                    <a:pt x="247" y="104"/>
                  </a:cubicBezTo>
                  <a:cubicBezTo>
                    <a:pt x="251" y="102"/>
                    <a:pt x="255" y="99"/>
                    <a:pt x="260" y="98"/>
                  </a:cubicBezTo>
                  <a:cubicBezTo>
                    <a:pt x="262" y="97"/>
                    <a:pt x="267" y="96"/>
                    <a:pt x="272" y="95"/>
                  </a:cubicBezTo>
                  <a:cubicBezTo>
                    <a:pt x="277" y="93"/>
                    <a:pt x="285" y="90"/>
                    <a:pt x="289" y="87"/>
                  </a:cubicBezTo>
                  <a:cubicBezTo>
                    <a:pt x="294" y="81"/>
                    <a:pt x="294" y="78"/>
                    <a:pt x="291" y="77"/>
                  </a:cubicBezTo>
                  <a:cubicBezTo>
                    <a:pt x="291" y="77"/>
                    <a:pt x="290" y="76"/>
                    <a:pt x="290" y="76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289" y="75"/>
                    <a:pt x="289" y="74"/>
                    <a:pt x="288" y="73"/>
                  </a:cubicBezTo>
                  <a:cubicBezTo>
                    <a:pt x="288" y="72"/>
                    <a:pt x="288" y="71"/>
                    <a:pt x="288" y="70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9"/>
                    <a:pt x="289" y="65"/>
                    <a:pt x="289" y="63"/>
                  </a:cubicBezTo>
                  <a:cubicBezTo>
                    <a:pt x="289" y="63"/>
                    <a:pt x="278" y="57"/>
                    <a:pt x="278" y="54"/>
                  </a:cubicBezTo>
                  <a:cubicBezTo>
                    <a:pt x="275" y="54"/>
                    <a:pt x="273" y="51"/>
                    <a:pt x="271" y="48"/>
                  </a:cubicBezTo>
                  <a:cubicBezTo>
                    <a:pt x="270" y="46"/>
                    <a:pt x="269" y="45"/>
                    <a:pt x="269" y="44"/>
                  </a:cubicBezTo>
                  <a:cubicBezTo>
                    <a:pt x="269" y="43"/>
                    <a:pt x="269" y="43"/>
                    <a:pt x="269" y="43"/>
                  </a:cubicBezTo>
                  <a:cubicBezTo>
                    <a:pt x="269" y="42"/>
                    <a:pt x="268" y="41"/>
                    <a:pt x="268" y="40"/>
                  </a:cubicBezTo>
                  <a:cubicBezTo>
                    <a:pt x="266" y="34"/>
                    <a:pt x="276" y="27"/>
                    <a:pt x="280" y="23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2" y="21"/>
                    <a:pt x="280" y="14"/>
                    <a:pt x="280" y="14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1" y="1"/>
                    <a:pt x="42" y="3"/>
                    <a:pt x="43" y="4"/>
                  </a:cubicBezTo>
                  <a:cubicBezTo>
                    <a:pt x="44" y="7"/>
                    <a:pt x="44" y="13"/>
                    <a:pt x="35" y="23"/>
                  </a:cubicBezTo>
                  <a:cubicBezTo>
                    <a:pt x="34" y="23"/>
                    <a:pt x="34" y="24"/>
                    <a:pt x="33" y="25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29" y="29"/>
                    <a:pt x="25" y="33"/>
                    <a:pt x="25" y="36"/>
                  </a:cubicBezTo>
                  <a:cubicBezTo>
                    <a:pt x="25" y="39"/>
                    <a:pt x="22" y="42"/>
                    <a:pt x="22" y="42"/>
                  </a:cubicBezTo>
                  <a:cubicBezTo>
                    <a:pt x="25" y="45"/>
                    <a:pt x="18" y="50"/>
                    <a:pt x="18" y="50"/>
                  </a:cubicBezTo>
                  <a:cubicBezTo>
                    <a:pt x="21" y="53"/>
                    <a:pt x="21" y="58"/>
                    <a:pt x="19" y="61"/>
                  </a:cubicBezTo>
                  <a:cubicBezTo>
                    <a:pt x="19" y="61"/>
                    <a:pt x="18" y="62"/>
                    <a:pt x="18" y="63"/>
                  </a:cubicBezTo>
                  <a:cubicBezTo>
                    <a:pt x="17" y="64"/>
                    <a:pt x="17" y="65"/>
                    <a:pt x="17" y="65"/>
                  </a:cubicBezTo>
                  <a:cubicBezTo>
                    <a:pt x="21" y="66"/>
                    <a:pt x="20" y="71"/>
                    <a:pt x="17" y="74"/>
                  </a:cubicBezTo>
                  <a:cubicBezTo>
                    <a:pt x="16" y="76"/>
                    <a:pt x="15" y="77"/>
                    <a:pt x="14" y="79"/>
                  </a:cubicBezTo>
                  <a:cubicBezTo>
                    <a:pt x="14" y="81"/>
                    <a:pt x="13" y="83"/>
                    <a:pt x="12" y="84"/>
                  </a:cubicBezTo>
                  <a:cubicBezTo>
                    <a:pt x="12" y="86"/>
                    <a:pt x="13" y="87"/>
                    <a:pt x="13" y="88"/>
                  </a:cubicBezTo>
                  <a:cubicBezTo>
                    <a:pt x="17" y="92"/>
                    <a:pt x="8" y="103"/>
                    <a:pt x="2" y="112"/>
                  </a:cubicBezTo>
                  <a:cubicBezTo>
                    <a:pt x="2" y="112"/>
                    <a:pt x="1" y="113"/>
                    <a:pt x="1" y="113"/>
                  </a:cubicBezTo>
                  <a:cubicBezTo>
                    <a:pt x="1" y="115"/>
                    <a:pt x="0" y="116"/>
                    <a:pt x="0" y="117"/>
                  </a:cubicBezTo>
                  <a:cubicBezTo>
                    <a:pt x="0" y="120"/>
                    <a:pt x="1" y="122"/>
                    <a:pt x="2" y="123"/>
                  </a:cubicBezTo>
                  <a:cubicBezTo>
                    <a:pt x="3" y="124"/>
                    <a:pt x="4" y="125"/>
                    <a:pt x="5" y="126"/>
                  </a:cubicBezTo>
                  <a:cubicBezTo>
                    <a:pt x="5" y="126"/>
                    <a:pt x="5" y="126"/>
                    <a:pt x="5" y="127"/>
                  </a:cubicBezTo>
                  <a:cubicBezTo>
                    <a:pt x="146" y="132"/>
                    <a:pt x="146" y="132"/>
                    <a:pt x="146" y="132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67" y="133"/>
                    <a:pt x="179" y="133"/>
                    <a:pt x="180" y="134"/>
                  </a:cubicBezTo>
                  <a:cubicBezTo>
                    <a:pt x="182" y="135"/>
                    <a:pt x="183" y="140"/>
                    <a:pt x="184" y="140"/>
                  </a:cubicBezTo>
                  <a:cubicBezTo>
                    <a:pt x="184" y="140"/>
                    <a:pt x="188" y="138"/>
                    <a:pt x="188" y="141"/>
                  </a:cubicBezTo>
                  <a:cubicBezTo>
                    <a:pt x="188" y="142"/>
                    <a:pt x="188" y="142"/>
                    <a:pt x="188" y="143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88" y="146"/>
                    <a:pt x="191" y="147"/>
                    <a:pt x="191" y="147"/>
                  </a:cubicBezTo>
                  <a:close/>
                </a:path>
              </a:pathLst>
            </a:custGeom>
            <a:solidFill>
              <a:srgbClr val="356EC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931;p152">
              <a:extLst>
                <a:ext uri="{FF2B5EF4-FFF2-40B4-BE49-F238E27FC236}">
                  <a16:creationId xmlns:a16="http://schemas.microsoft.com/office/drawing/2014/main" id="{F762B23D-1341-4D66-9EDB-03D0DDB741A4}"/>
                </a:ext>
              </a:extLst>
            </p:cNvPr>
            <p:cNvSpPr/>
            <p:nvPr/>
          </p:nvSpPr>
          <p:spPr>
            <a:xfrm>
              <a:off x="3492" y="1400"/>
              <a:ext cx="714" cy="315"/>
            </a:xfrm>
            <a:custGeom>
              <a:avLst/>
              <a:gdLst/>
              <a:ahLst/>
              <a:cxnLst/>
              <a:rect l="l" t="t" r="r" b="b"/>
              <a:pathLst>
                <a:path w="417" h="184" extrusionOk="0">
                  <a:moveTo>
                    <a:pt x="320" y="176"/>
                  </a:moveTo>
                  <a:cubicBezTo>
                    <a:pt x="316" y="172"/>
                    <a:pt x="318" y="173"/>
                    <a:pt x="331" y="159"/>
                  </a:cubicBezTo>
                  <a:cubicBezTo>
                    <a:pt x="335" y="155"/>
                    <a:pt x="343" y="145"/>
                    <a:pt x="341" y="138"/>
                  </a:cubicBezTo>
                  <a:cubicBezTo>
                    <a:pt x="339" y="135"/>
                    <a:pt x="335" y="134"/>
                    <a:pt x="335" y="134"/>
                  </a:cubicBezTo>
                  <a:cubicBezTo>
                    <a:pt x="347" y="134"/>
                    <a:pt x="347" y="134"/>
                    <a:pt x="347" y="134"/>
                  </a:cubicBezTo>
                  <a:cubicBezTo>
                    <a:pt x="401" y="57"/>
                    <a:pt x="401" y="57"/>
                    <a:pt x="401" y="57"/>
                  </a:cubicBezTo>
                  <a:cubicBezTo>
                    <a:pt x="401" y="57"/>
                    <a:pt x="399" y="52"/>
                    <a:pt x="403" y="47"/>
                  </a:cubicBezTo>
                  <a:cubicBezTo>
                    <a:pt x="408" y="42"/>
                    <a:pt x="417" y="33"/>
                    <a:pt x="416" y="29"/>
                  </a:cubicBezTo>
                  <a:cubicBezTo>
                    <a:pt x="416" y="29"/>
                    <a:pt x="201" y="15"/>
                    <a:pt x="106" y="0"/>
                  </a:cubicBezTo>
                  <a:cubicBezTo>
                    <a:pt x="88" y="21"/>
                    <a:pt x="74" y="37"/>
                    <a:pt x="73" y="38"/>
                  </a:cubicBezTo>
                  <a:cubicBezTo>
                    <a:pt x="72" y="40"/>
                    <a:pt x="71" y="41"/>
                    <a:pt x="70" y="41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184" y="143"/>
                    <a:pt x="184" y="143"/>
                    <a:pt x="184" y="143"/>
                  </a:cubicBezTo>
                  <a:cubicBezTo>
                    <a:pt x="184" y="143"/>
                    <a:pt x="188" y="147"/>
                    <a:pt x="193" y="147"/>
                  </a:cubicBezTo>
                  <a:cubicBezTo>
                    <a:pt x="197" y="147"/>
                    <a:pt x="198" y="148"/>
                    <a:pt x="201" y="151"/>
                  </a:cubicBezTo>
                  <a:cubicBezTo>
                    <a:pt x="204" y="153"/>
                    <a:pt x="211" y="155"/>
                    <a:pt x="217" y="155"/>
                  </a:cubicBezTo>
                  <a:cubicBezTo>
                    <a:pt x="222" y="155"/>
                    <a:pt x="225" y="158"/>
                    <a:pt x="229" y="159"/>
                  </a:cubicBezTo>
                  <a:cubicBezTo>
                    <a:pt x="233" y="159"/>
                    <a:pt x="240" y="162"/>
                    <a:pt x="242" y="165"/>
                  </a:cubicBezTo>
                  <a:cubicBezTo>
                    <a:pt x="245" y="167"/>
                    <a:pt x="253" y="166"/>
                    <a:pt x="266" y="163"/>
                  </a:cubicBezTo>
                  <a:cubicBezTo>
                    <a:pt x="279" y="160"/>
                    <a:pt x="282" y="164"/>
                    <a:pt x="286" y="164"/>
                  </a:cubicBezTo>
                  <a:cubicBezTo>
                    <a:pt x="290" y="165"/>
                    <a:pt x="298" y="166"/>
                    <a:pt x="298" y="166"/>
                  </a:cubicBezTo>
                  <a:cubicBezTo>
                    <a:pt x="298" y="166"/>
                    <a:pt x="319" y="176"/>
                    <a:pt x="320" y="177"/>
                  </a:cubicBezTo>
                  <a:cubicBezTo>
                    <a:pt x="321" y="178"/>
                    <a:pt x="316" y="184"/>
                    <a:pt x="316" y="184"/>
                  </a:cubicBezTo>
                  <a:cubicBezTo>
                    <a:pt x="316" y="184"/>
                    <a:pt x="323" y="179"/>
                    <a:pt x="320" y="176"/>
                  </a:cubicBezTo>
                  <a:close/>
                </a:path>
              </a:pathLst>
            </a:custGeom>
            <a:solidFill>
              <a:srgbClr val="356EC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932;p152">
              <a:extLst>
                <a:ext uri="{FF2B5EF4-FFF2-40B4-BE49-F238E27FC236}">
                  <a16:creationId xmlns:a16="http://schemas.microsoft.com/office/drawing/2014/main" id="{255B2E29-D0A0-4659-AAC8-954F43C0DA87}"/>
                </a:ext>
              </a:extLst>
            </p:cNvPr>
            <p:cNvSpPr/>
            <p:nvPr/>
          </p:nvSpPr>
          <p:spPr>
            <a:xfrm>
              <a:off x="4505" y="1777"/>
              <a:ext cx="420" cy="291"/>
            </a:xfrm>
            <a:custGeom>
              <a:avLst/>
              <a:gdLst/>
              <a:ahLst/>
              <a:cxnLst/>
              <a:rect l="l" t="t" r="r" b="b"/>
              <a:pathLst>
                <a:path w="245" h="170" extrusionOk="0">
                  <a:moveTo>
                    <a:pt x="54" y="111"/>
                  </a:moveTo>
                  <a:cubicBezTo>
                    <a:pt x="54" y="112"/>
                    <a:pt x="55" y="114"/>
                    <a:pt x="53" y="119"/>
                  </a:cubicBezTo>
                  <a:cubicBezTo>
                    <a:pt x="52" y="122"/>
                    <a:pt x="50" y="125"/>
                    <a:pt x="46" y="128"/>
                  </a:cubicBezTo>
                  <a:cubicBezTo>
                    <a:pt x="44" y="130"/>
                    <a:pt x="42" y="132"/>
                    <a:pt x="40" y="134"/>
                  </a:cubicBezTo>
                  <a:cubicBezTo>
                    <a:pt x="26" y="145"/>
                    <a:pt x="24" y="143"/>
                    <a:pt x="20" y="147"/>
                  </a:cubicBezTo>
                  <a:cubicBezTo>
                    <a:pt x="19" y="148"/>
                    <a:pt x="19" y="149"/>
                    <a:pt x="18" y="149"/>
                  </a:cubicBezTo>
                  <a:cubicBezTo>
                    <a:pt x="17" y="151"/>
                    <a:pt x="15" y="152"/>
                    <a:pt x="14" y="153"/>
                  </a:cubicBezTo>
                  <a:cubicBezTo>
                    <a:pt x="13" y="154"/>
                    <a:pt x="12" y="155"/>
                    <a:pt x="11" y="156"/>
                  </a:cubicBezTo>
                  <a:cubicBezTo>
                    <a:pt x="10" y="156"/>
                    <a:pt x="9" y="158"/>
                    <a:pt x="8" y="159"/>
                  </a:cubicBezTo>
                  <a:cubicBezTo>
                    <a:pt x="4" y="163"/>
                    <a:pt x="0" y="169"/>
                    <a:pt x="0" y="169"/>
                  </a:cubicBezTo>
                  <a:cubicBezTo>
                    <a:pt x="1" y="170"/>
                    <a:pt x="2" y="170"/>
                    <a:pt x="3" y="170"/>
                  </a:cubicBezTo>
                  <a:cubicBezTo>
                    <a:pt x="9" y="169"/>
                    <a:pt x="15" y="165"/>
                    <a:pt x="17" y="164"/>
                  </a:cubicBezTo>
                  <a:cubicBezTo>
                    <a:pt x="19" y="162"/>
                    <a:pt x="20" y="163"/>
                    <a:pt x="21" y="164"/>
                  </a:cubicBezTo>
                  <a:cubicBezTo>
                    <a:pt x="21" y="164"/>
                    <a:pt x="22" y="165"/>
                    <a:pt x="22" y="165"/>
                  </a:cubicBezTo>
                  <a:cubicBezTo>
                    <a:pt x="23" y="165"/>
                    <a:pt x="23" y="165"/>
                    <a:pt x="23" y="165"/>
                  </a:cubicBezTo>
                  <a:cubicBezTo>
                    <a:pt x="23" y="165"/>
                    <a:pt x="24" y="165"/>
                    <a:pt x="25" y="165"/>
                  </a:cubicBezTo>
                  <a:cubicBezTo>
                    <a:pt x="29" y="163"/>
                    <a:pt x="35" y="161"/>
                    <a:pt x="38" y="161"/>
                  </a:cubicBezTo>
                  <a:cubicBezTo>
                    <a:pt x="38" y="161"/>
                    <a:pt x="38" y="162"/>
                    <a:pt x="38" y="162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44" y="161"/>
                    <a:pt x="52" y="165"/>
                    <a:pt x="56" y="166"/>
                  </a:cubicBezTo>
                  <a:cubicBezTo>
                    <a:pt x="61" y="165"/>
                    <a:pt x="64" y="162"/>
                    <a:pt x="67" y="162"/>
                  </a:cubicBezTo>
                  <a:cubicBezTo>
                    <a:pt x="67" y="162"/>
                    <a:pt x="67" y="162"/>
                    <a:pt x="68" y="162"/>
                  </a:cubicBezTo>
                  <a:cubicBezTo>
                    <a:pt x="68" y="162"/>
                    <a:pt x="68" y="162"/>
                    <a:pt x="68" y="162"/>
                  </a:cubicBezTo>
                  <a:cubicBezTo>
                    <a:pt x="72" y="161"/>
                    <a:pt x="74" y="164"/>
                    <a:pt x="78" y="164"/>
                  </a:cubicBezTo>
                  <a:cubicBezTo>
                    <a:pt x="81" y="162"/>
                    <a:pt x="85" y="159"/>
                    <a:pt x="87" y="157"/>
                  </a:cubicBezTo>
                  <a:cubicBezTo>
                    <a:pt x="88" y="156"/>
                    <a:pt x="91" y="153"/>
                    <a:pt x="93" y="151"/>
                  </a:cubicBezTo>
                  <a:cubicBezTo>
                    <a:pt x="93" y="151"/>
                    <a:pt x="93" y="151"/>
                    <a:pt x="93" y="151"/>
                  </a:cubicBezTo>
                  <a:cubicBezTo>
                    <a:pt x="94" y="150"/>
                    <a:pt x="95" y="149"/>
                    <a:pt x="96" y="150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98" y="150"/>
                    <a:pt x="98" y="151"/>
                    <a:pt x="99" y="152"/>
                  </a:cubicBezTo>
                  <a:cubicBezTo>
                    <a:pt x="100" y="154"/>
                    <a:pt x="101" y="155"/>
                    <a:pt x="102" y="157"/>
                  </a:cubicBezTo>
                  <a:cubicBezTo>
                    <a:pt x="103" y="159"/>
                    <a:pt x="104" y="160"/>
                    <a:pt x="105" y="160"/>
                  </a:cubicBezTo>
                  <a:cubicBezTo>
                    <a:pt x="106" y="160"/>
                    <a:pt x="107" y="160"/>
                    <a:pt x="108" y="160"/>
                  </a:cubicBezTo>
                  <a:cubicBezTo>
                    <a:pt x="109" y="159"/>
                    <a:pt x="111" y="158"/>
                    <a:pt x="114" y="157"/>
                  </a:cubicBezTo>
                  <a:cubicBezTo>
                    <a:pt x="118" y="156"/>
                    <a:pt x="130" y="150"/>
                    <a:pt x="136" y="147"/>
                  </a:cubicBezTo>
                  <a:cubicBezTo>
                    <a:pt x="139" y="145"/>
                    <a:pt x="141" y="143"/>
                    <a:pt x="143" y="141"/>
                  </a:cubicBezTo>
                  <a:cubicBezTo>
                    <a:pt x="145" y="139"/>
                    <a:pt x="146" y="136"/>
                    <a:pt x="148" y="134"/>
                  </a:cubicBezTo>
                  <a:cubicBezTo>
                    <a:pt x="149" y="132"/>
                    <a:pt x="152" y="131"/>
                    <a:pt x="156" y="130"/>
                  </a:cubicBezTo>
                  <a:cubicBezTo>
                    <a:pt x="158" y="129"/>
                    <a:pt x="160" y="128"/>
                    <a:pt x="162" y="128"/>
                  </a:cubicBezTo>
                  <a:cubicBezTo>
                    <a:pt x="169" y="127"/>
                    <a:pt x="176" y="125"/>
                    <a:pt x="183" y="121"/>
                  </a:cubicBezTo>
                  <a:cubicBezTo>
                    <a:pt x="185" y="120"/>
                    <a:pt x="187" y="118"/>
                    <a:pt x="188" y="116"/>
                  </a:cubicBezTo>
                  <a:cubicBezTo>
                    <a:pt x="188" y="116"/>
                    <a:pt x="188" y="116"/>
                    <a:pt x="189" y="116"/>
                  </a:cubicBezTo>
                  <a:cubicBezTo>
                    <a:pt x="189" y="115"/>
                    <a:pt x="189" y="115"/>
                    <a:pt x="189" y="115"/>
                  </a:cubicBezTo>
                  <a:cubicBezTo>
                    <a:pt x="189" y="115"/>
                    <a:pt x="189" y="115"/>
                    <a:pt x="189" y="115"/>
                  </a:cubicBezTo>
                  <a:cubicBezTo>
                    <a:pt x="189" y="115"/>
                    <a:pt x="189" y="115"/>
                    <a:pt x="189" y="115"/>
                  </a:cubicBezTo>
                  <a:cubicBezTo>
                    <a:pt x="190" y="113"/>
                    <a:pt x="190" y="111"/>
                    <a:pt x="190" y="111"/>
                  </a:cubicBezTo>
                  <a:cubicBezTo>
                    <a:pt x="245" y="3"/>
                    <a:pt x="245" y="3"/>
                    <a:pt x="245" y="3"/>
                  </a:cubicBezTo>
                  <a:cubicBezTo>
                    <a:pt x="245" y="1"/>
                    <a:pt x="245" y="1"/>
                    <a:pt x="245" y="1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4" y="0"/>
                    <a:pt x="141" y="2"/>
                    <a:pt x="138" y="3"/>
                  </a:cubicBezTo>
                  <a:cubicBezTo>
                    <a:pt x="136" y="3"/>
                    <a:pt x="135" y="4"/>
                    <a:pt x="134" y="4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4" y="4"/>
                    <a:pt x="134" y="4"/>
                    <a:pt x="133" y="4"/>
                  </a:cubicBezTo>
                  <a:cubicBezTo>
                    <a:pt x="130" y="5"/>
                    <a:pt x="127" y="5"/>
                    <a:pt x="124" y="5"/>
                  </a:cubicBezTo>
                  <a:cubicBezTo>
                    <a:pt x="121" y="4"/>
                    <a:pt x="119" y="4"/>
                    <a:pt x="118" y="2"/>
                  </a:cubicBezTo>
                  <a:cubicBezTo>
                    <a:pt x="117" y="2"/>
                    <a:pt x="117" y="1"/>
                    <a:pt x="117" y="1"/>
                  </a:cubicBezTo>
                  <a:lnTo>
                    <a:pt x="54" y="111"/>
                  </a:lnTo>
                  <a:close/>
                </a:path>
              </a:pathLst>
            </a:custGeom>
            <a:solidFill>
              <a:srgbClr val="4DA2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933;p152">
              <a:extLst>
                <a:ext uri="{FF2B5EF4-FFF2-40B4-BE49-F238E27FC236}">
                  <a16:creationId xmlns:a16="http://schemas.microsoft.com/office/drawing/2014/main" id="{2BF9A90E-2234-4195-8C5A-EE2CE5527495}"/>
                </a:ext>
              </a:extLst>
            </p:cNvPr>
            <p:cNvSpPr/>
            <p:nvPr/>
          </p:nvSpPr>
          <p:spPr>
            <a:xfrm>
              <a:off x="5624" y="1876"/>
              <a:ext cx="76" cy="115"/>
            </a:xfrm>
            <a:custGeom>
              <a:avLst/>
              <a:gdLst/>
              <a:ahLst/>
              <a:cxnLst/>
              <a:rect l="l" t="t" r="r" b="b"/>
              <a:pathLst>
                <a:path w="44" h="67" extrusionOk="0">
                  <a:moveTo>
                    <a:pt x="33" y="60"/>
                  </a:moveTo>
                  <a:cubicBezTo>
                    <a:pt x="30" y="61"/>
                    <a:pt x="27" y="61"/>
                    <a:pt x="27" y="59"/>
                  </a:cubicBezTo>
                  <a:cubicBezTo>
                    <a:pt x="28" y="58"/>
                    <a:pt x="30" y="57"/>
                    <a:pt x="31" y="57"/>
                  </a:cubicBezTo>
                  <a:cubicBezTo>
                    <a:pt x="33" y="58"/>
                    <a:pt x="36" y="56"/>
                    <a:pt x="34" y="54"/>
                  </a:cubicBezTo>
                  <a:cubicBezTo>
                    <a:pt x="33" y="53"/>
                    <a:pt x="36" y="53"/>
                    <a:pt x="37" y="53"/>
                  </a:cubicBezTo>
                  <a:cubicBezTo>
                    <a:pt x="38" y="53"/>
                    <a:pt x="44" y="50"/>
                    <a:pt x="39" y="49"/>
                  </a:cubicBezTo>
                  <a:cubicBezTo>
                    <a:pt x="33" y="48"/>
                    <a:pt x="30" y="46"/>
                    <a:pt x="30" y="44"/>
                  </a:cubicBezTo>
                  <a:cubicBezTo>
                    <a:pt x="29" y="42"/>
                    <a:pt x="30" y="40"/>
                    <a:pt x="28" y="39"/>
                  </a:cubicBezTo>
                  <a:cubicBezTo>
                    <a:pt x="26" y="38"/>
                    <a:pt x="27" y="35"/>
                    <a:pt x="28" y="33"/>
                  </a:cubicBezTo>
                  <a:cubicBezTo>
                    <a:pt x="29" y="31"/>
                    <a:pt x="30" y="27"/>
                    <a:pt x="27" y="25"/>
                  </a:cubicBezTo>
                  <a:cubicBezTo>
                    <a:pt x="24" y="23"/>
                    <a:pt x="22" y="20"/>
                    <a:pt x="22" y="20"/>
                  </a:cubicBezTo>
                  <a:cubicBezTo>
                    <a:pt x="23" y="19"/>
                    <a:pt x="28" y="15"/>
                    <a:pt x="22" y="14"/>
                  </a:cubicBezTo>
                  <a:cubicBezTo>
                    <a:pt x="22" y="14"/>
                    <a:pt x="23" y="13"/>
                    <a:pt x="24" y="12"/>
                  </a:cubicBezTo>
                  <a:cubicBezTo>
                    <a:pt x="24" y="12"/>
                    <a:pt x="23" y="11"/>
                    <a:pt x="21" y="7"/>
                  </a:cubicBezTo>
                  <a:cubicBezTo>
                    <a:pt x="18" y="4"/>
                    <a:pt x="21" y="3"/>
                    <a:pt x="25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7" y="64"/>
                    <a:pt x="38" y="62"/>
                  </a:cubicBezTo>
                  <a:cubicBezTo>
                    <a:pt x="39" y="60"/>
                    <a:pt x="36" y="59"/>
                    <a:pt x="33" y="60"/>
                  </a:cubicBezTo>
                  <a:close/>
                </a:path>
              </a:pathLst>
            </a:custGeom>
            <a:solidFill>
              <a:srgbClr val="356EC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934;p152">
              <a:extLst>
                <a:ext uri="{FF2B5EF4-FFF2-40B4-BE49-F238E27FC236}">
                  <a16:creationId xmlns:a16="http://schemas.microsoft.com/office/drawing/2014/main" id="{7530D0C8-6914-499B-BAA9-ED82DE44B226}"/>
                </a:ext>
              </a:extLst>
            </p:cNvPr>
            <p:cNvSpPr/>
            <p:nvPr/>
          </p:nvSpPr>
          <p:spPr>
            <a:xfrm>
              <a:off x="5212" y="1721"/>
              <a:ext cx="539" cy="191"/>
            </a:xfrm>
            <a:custGeom>
              <a:avLst/>
              <a:gdLst/>
              <a:ahLst/>
              <a:cxnLst/>
              <a:rect l="l" t="t" r="r" b="b"/>
              <a:pathLst>
                <a:path w="315" h="112" extrusionOk="0">
                  <a:moveTo>
                    <a:pt x="267" y="90"/>
                  </a:moveTo>
                  <a:cubicBezTo>
                    <a:pt x="268" y="89"/>
                    <a:pt x="270" y="88"/>
                    <a:pt x="272" y="88"/>
                  </a:cubicBezTo>
                  <a:cubicBezTo>
                    <a:pt x="274" y="87"/>
                    <a:pt x="277" y="86"/>
                    <a:pt x="281" y="86"/>
                  </a:cubicBezTo>
                  <a:cubicBezTo>
                    <a:pt x="281" y="86"/>
                    <a:pt x="281" y="86"/>
                    <a:pt x="281" y="86"/>
                  </a:cubicBezTo>
                  <a:cubicBezTo>
                    <a:pt x="282" y="86"/>
                    <a:pt x="283" y="86"/>
                    <a:pt x="285" y="85"/>
                  </a:cubicBezTo>
                  <a:cubicBezTo>
                    <a:pt x="288" y="84"/>
                    <a:pt x="292" y="82"/>
                    <a:pt x="294" y="79"/>
                  </a:cubicBezTo>
                  <a:cubicBezTo>
                    <a:pt x="294" y="77"/>
                    <a:pt x="295" y="76"/>
                    <a:pt x="295" y="75"/>
                  </a:cubicBezTo>
                  <a:cubicBezTo>
                    <a:pt x="295" y="75"/>
                    <a:pt x="295" y="74"/>
                    <a:pt x="295" y="74"/>
                  </a:cubicBezTo>
                  <a:cubicBezTo>
                    <a:pt x="295" y="74"/>
                    <a:pt x="295" y="74"/>
                    <a:pt x="295" y="74"/>
                  </a:cubicBezTo>
                  <a:cubicBezTo>
                    <a:pt x="295" y="71"/>
                    <a:pt x="293" y="68"/>
                    <a:pt x="289" y="66"/>
                  </a:cubicBezTo>
                  <a:cubicBezTo>
                    <a:pt x="286" y="65"/>
                    <a:pt x="286" y="62"/>
                    <a:pt x="286" y="59"/>
                  </a:cubicBezTo>
                  <a:cubicBezTo>
                    <a:pt x="287" y="51"/>
                    <a:pt x="296" y="38"/>
                    <a:pt x="304" y="36"/>
                  </a:cubicBezTo>
                  <a:cubicBezTo>
                    <a:pt x="306" y="35"/>
                    <a:pt x="308" y="34"/>
                    <a:pt x="309" y="33"/>
                  </a:cubicBezTo>
                  <a:cubicBezTo>
                    <a:pt x="312" y="31"/>
                    <a:pt x="314" y="29"/>
                    <a:pt x="315" y="28"/>
                  </a:cubicBezTo>
                  <a:cubicBezTo>
                    <a:pt x="315" y="27"/>
                    <a:pt x="315" y="27"/>
                    <a:pt x="315" y="26"/>
                  </a:cubicBezTo>
                  <a:cubicBezTo>
                    <a:pt x="315" y="27"/>
                    <a:pt x="315" y="27"/>
                    <a:pt x="315" y="28"/>
                  </a:cubicBezTo>
                  <a:cubicBezTo>
                    <a:pt x="315" y="27"/>
                    <a:pt x="315" y="26"/>
                    <a:pt x="315" y="26"/>
                  </a:cubicBezTo>
                  <a:cubicBezTo>
                    <a:pt x="315" y="26"/>
                    <a:pt x="314" y="25"/>
                    <a:pt x="314" y="25"/>
                  </a:cubicBezTo>
                  <a:cubicBezTo>
                    <a:pt x="313" y="23"/>
                    <a:pt x="306" y="23"/>
                    <a:pt x="304" y="20"/>
                  </a:cubicBezTo>
                  <a:cubicBezTo>
                    <a:pt x="302" y="17"/>
                    <a:pt x="302" y="10"/>
                    <a:pt x="298" y="5"/>
                  </a:cubicBezTo>
                  <a:cubicBezTo>
                    <a:pt x="293" y="0"/>
                    <a:pt x="282" y="1"/>
                    <a:pt x="282" y="1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75" y="10"/>
                    <a:pt x="71" y="12"/>
                  </a:cubicBezTo>
                  <a:cubicBezTo>
                    <a:pt x="67" y="14"/>
                    <a:pt x="64" y="15"/>
                    <a:pt x="61" y="16"/>
                  </a:cubicBezTo>
                  <a:cubicBezTo>
                    <a:pt x="57" y="16"/>
                    <a:pt x="49" y="20"/>
                    <a:pt x="48" y="20"/>
                  </a:cubicBezTo>
                  <a:cubicBezTo>
                    <a:pt x="46" y="20"/>
                    <a:pt x="43" y="20"/>
                    <a:pt x="43" y="2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253" y="98"/>
                    <a:pt x="253" y="98"/>
                    <a:pt x="253" y="98"/>
                  </a:cubicBezTo>
                  <a:cubicBezTo>
                    <a:pt x="266" y="91"/>
                    <a:pt x="266" y="91"/>
                    <a:pt x="266" y="91"/>
                  </a:cubicBezTo>
                  <a:cubicBezTo>
                    <a:pt x="266" y="91"/>
                    <a:pt x="266" y="90"/>
                    <a:pt x="267" y="90"/>
                  </a:cubicBezTo>
                  <a:close/>
                </a:path>
              </a:pathLst>
            </a:custGeom>
            <a:solidFill>
              <a:srgbClr val="BECF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935;p152">
              <a:extLst>
                <a:ext uri="{FF2B5EF4-FFF2-40B4-BE49-F238E27FC236}">
                  <a16:creationId xmlns:a16="http://schemas.microsoft.com/office/drawing/2014/main" id="{3C853B34-D540-463E-9D06-C101CBA8276C}"/>
                </a:ext>
              </a:extLst>
            </p:cNvPr>
            <p:cNvSpPr/>
            <p:nvPr/>
          </p:nvSpPr>
          <p:spPr>
            <a:xfrm>
              <a:off x="5655" y="1765"/>
              <a:ext cx="156" cy="152"/>
            </a:xfrm>
            <a:custGeom>
              <a:avLst/>
              <a:gdLst/>
              <a:ahLst/>
              <a:cxnLst/>
              <a:rect l="l" t="t" r="r" b="b"/>
              <a:pathLst>
                <a:path w="91" h="89" extrusionOk="0">
                  <a:moveTo>
                    <a:pt x="50" y="7"/>
                  </a:moveTo>
                  <a:cubicBezTo>
                    <a:pt x="49" y="8"/>
                    <a:pt x="47" y="9"/>
                    <a:pt x="45" y="10"/>
                  </a:cubicBezTo>
                  <a:cubicBezTo>
                    <a:pt x="40" y="12"/>
                    <a:pt x="35" y="19"/>
                    <a:pt x="31" y="25"/>
                  </a:cubicBezTo>
                  <a:cubicBezTo>
                    <a:pt x="30" y="27"/>
                    <a:pt x="28" y="30"/>
                    <a:pt x="27" y="33"/>
                  </a:cubicBezTo>
                  <a:cubicBezTo>
                    <a:pt x="27" y="37"/>
                    <a:pt x="28" y="40"/>
                    <a:pt x="31" y="41"/>
                  </a:cubicBezTo>
                  <a:cubicBezTo>
                    <a:pt x="35" y="43"/>
                    <a:pt x="36" y="45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9"/>
                    <a:pt x="36" y="49"/>
                  </a:cubicBezTo>
                  <a:cubicBezTo>
                    <a:pt x="36" y="49"/>
                    <a:pt x="36" y="50"/>
                    <a:pt x="35" y="51"/>
                  </a:cubicBezTo>
                  <a:cubicBezTo>
                    <a:pt x="35" y="52"/>
                    <a:pt x="35" y="52"/>
                    <a:pt x="35" y="53"/>
                  </a:cubicBezTo>
                  <a:cubicBezTo>
                    <a:pt x="33" y="56"/>
                    <a:pt x="29" y="59"/>
                    <a:pt x="26" y="59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4" y="60"/>
                    <a:pt x="23" y="60"/>
                    <a:pt x="22" y="60"/>
                  </a:cubicBezTo>
                  <a:cubicBezTo>
                    <a:pt x="19" y="60"/>
                    <a:pt x="15" y="61"/>
                    <a:pt x="13" y="62"/>
                  </a:cubicBezTo>
                  <a:cubicBezTo>
                    <a:pt x="12" y="62"/>
                    <a:pt x="11" y="62"/>
                    <a:pt x="11" y="62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3" y="68"/>
                    <a:pt x="0" y="69"/>
                    <a:pt x="3" y="72"/>
                  </a:cubicBezTo>
                  <a:cubicBezTo>
                    <a:pt x="5" y="76"/>
                    <a:pt x="6" y="77"/>
                    <a:pt x="6" y="77"/>
                  </a:cubicBezTo>
                  <a:cubicBezTo>
                    <a:pt x="7" y="77"/>
                    <a:pt x="7" y="77"/>
                    <a:pt x="8" y="77"/>
                  </a:cubicBezTo>
                  <a:cubicBezTo>
                    <a:pt x="9" y="77"/>
                    <a:pt x="12" y="77"/>
                    <a:pt x="13" y="78"/>
                  </a:cubicBezTo>
                  <a:cubicBezTo>
                    <a:pt x="13" y="79"/>
                    <a:pt x="14" y="81"/>
                    <a:pt x="17" y="80"/>
                  </a:cubicBezTo>
                  <a:cubicBezTo>
                    <a:pt x="20" y="79"/>
                    <a:pt x="26" y="80"/>
                    <a:pt x="26" y="80"/>
                  </a:cubicBezTo>
                  <a:cubicBezTo>
                    <a:pt x="26" y="80"/>
                    <a:pt x="28" y="80"/>
                    <a:pt x="26" y="83"/>
                  </a:cubicBezTo>
                  <a:cubicBezTo>
                    <a:pt x="23" y="85"/>
                    <a:pt x="20" y="89"/>
                    <a:pt x="23" y="89"/>
                  </a:cubicBezTo>
                  <a:cubicBezTo>
                    <a:pt x="25" y="89"/>
                    <a:pt x="31" y="82"/>
                    <a:pt x="32" y="81"/>
                  </a:cubicBezTo>
                  <a:cubicBezTo>
                    <a:pt x="32" y="81"/>
                    <a:pt x="37" y="79"/>
                    <a:pt x="39" y="77"/>
                  </a:cubicBezTo>
                  <a:cubicBezTo>
                    <a:pt x="40" y="75"/>
                    <a:pt x="39" y="74"/>
                    <a:pt x="39" y="74"/>
                  </a:cubicBezTo>
                  <a:cubicBezTo>
                    <a:pt x="39" y="74"/>
                    <a:pt x="42" y="75"/>
                    <a:pt x="44" y="73"/>
                  </a:cubicBezTo>
                  <a:cubicBezTo>
                    <a:pt x="46" y="71"/>
                    <a:pt x="52" y="67"/>
                    <a:pt x="52" y="67"/>
                  </a:cubicBezTo>
                  <a:cubicBezTo>
                    <a:pt x="52" y="67"/>
                    <a:pt x="53" y="65"/>
                    <a:pt x="51" y="65"/>
                  </a:cubicBezTo>
                  <a:cubicBezTo>
                    <a:pt x="50" y="64"/>
                    <a:pt x="50" y="63"/>
                    <a:pt x="54" y="63"/>
                  </a:cubicBezTo>
                  <a:cubicBezTo>
                    <a:pt x="58" y="63"/>
                    <a:pt x="62" y="60"/>
                    <a:pt x="64" y="57"/>
                  </a:cubicBezTo>
                  <a:cubicBezTo>
                    <a:pt x="66" y="55"/>
                    <a:pt x="66" y="50"/>
                    <a:pt x="67" y="48"/>
                  </a:cubicBezTo>
                  <a:cubicBezTo>
                    <a:pt x="69" y="45"/>
                    <a:pt x="73" y="46"/>
                    <a:pt x="75" y="43"/>
                  </a:cubicBezTo>
                  <a:cubicBezTo>
                    <a:pt x="77" y="40"/>
                    <a:pt x="80" y="34"/>
                    <a:pt x="80" y="34"/>
                  </a:cubicBezTo>
                  <a:cubicBezTo>
                    <a:pt x="80" y="34"/>
                    <a:pt x="83" y="30"/>
                    <a:pt x="79" y="30"/>
                  </a:cubicBezTo>
                  <a:cubicBezTo>
                    <a:pt x="75" y="30"/>
                    <a:pt x="72" y="32"/>
                    <a:pt x="70" y="32"/>
                  </a:cubicBezTo>
                  <a:cubicBezTo>
                    <a:pt x="68" y="32"/>
                    <a:pt x="66" y="30"/>
                    <a:pt x="66" y="30"/>
                  </a:cubicBezTo>
                  <a:cubicBezTo>
                    <a:pt x="65" y="30"/>
                    <a:pt x="69" y="28"/>
                    <a:pt x="71" y="26"/>
                  </a:cubicBezTo>
                  <a:cubicBezTo>
                    <a:pt x="73" y="23"/>
                    <a:pt x="76" y="22"/>
                    <a:pt x="77" y="21"/>
                  </a:cubicBezTo>
                  <a:cubicBezTo>
                    <a:pt x="79" y="19"/>
                    <a:pt x="87" y="14"/>
                    <a:pt x="88" y="13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63" y="3"/>
                    <a:pt x="56" y="0"/>
                  </a:cubicBezTo>
                  <a:cubicBezTo>
                    <a:pt x="56" y="0"/>
                    <a:pt x="56" y="1"/>
                    <a:pt x="56" y="2"/>
                  </a:cubicBezTo>
                  <a:cubicBezTo>
                    <a:pt x="55" y="4"/>
                    <a:pt x="53" y="6"/>
                    <a:pt x="50" y="7"/>
                  </a:cubicBezTo>
                  <a:close/>
                  <a:moveTo>
                    <a:pt x="6" y="77"/>
                  </a:moveTo>
                  <a:cubicBezTo>
                    <a:pt x="6" y="77"/>
                    <a:pt x="7" y="76"/>
                    <a:pt x="4" y="73"/>
                  </a:cubicBezTo>
                  <a:cubicBezTo>
                    <a:pt x="0" y="69"/>
                    <a:pt x="5" y="67"/>
                    <a:pt x="5" y="67"/>
                  </a:cubicBezTo>
                  <a:cubicBezTo>
                    <a:pt x="5" y="67"/>
                    <a:pt x="0" y="69"/>
                    <a:pt x="4" y="73"/>
                  </a:cubicBezTo>
                  <a:cubicBezTo>
                    <a:pt x="7" y="76"/>
                    <a:pt x="6" y="77"/>
                    <a:pt x="6" y="77"/>
                  </a:cubicBezTo>
                  <a:close/>
                </a:path>
              </a:pathLst>
            </a:custGeom>
            <a:solidFill>
              <a:srgbClr val="509B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936;p152">
              <a:extLst>
                <a:ext uri="{FF2B5EF4-FFF2-40B4-BE49-F238E27FC236}">
                  <a16:creationId xmlns:a16="http://schemas.microsoft.com/office/drawing/2014/main" id="{CA8E2A55-D2CC-4A39-AC81-C357767F8C62}"/>
                </a:ext>
              </a:extLst>
            </p:cNvPr>
            <p:cNvSpPr/>
            <p:nvPr/>
          </p:nvSpPr>
          <p:spPr>
            <a:xfrm>
              <a:off x="6003" y="1683"/>
              <a:ext cx="68" cy="56"/>
            </a:xfrm>
            <a:custGeom>
              <a:avLst/>
              <a:gdLst/>
              <a:ahLst/>
              <a:cxnLst/>
              <a:rect l="l" t="t" r="r" b="b"/>
              <a:pathLst>
                <a:path w="40" h="33" extrusionOk="0">
                  <a:moveTo>
                    <a:pt x="30" y="10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7"/>
                    <a:pt x="5" y="28"/>
                    <a:pt x="3" y="28"/>
                  </a:cubicBezTo>
                  <a:cubicBezTo>
                    <a:pt x="0" y="29"/>
                    <a:pt x="0" y="33"/>
                    <a:pt x="0" y="33"/>
                  </a:cubicBezTo>
                  <a:cubicBezTo>
                    <a:pt x="0" y="33"/>
                    <a:pt x="3" y="33"/>
                    <a:pt x="4" y="32"/>
                  </a:cubicBezTo>
                  <a:cubicBezTo>
                    <a:pt x="6" y="31"/>
                    <a:pt x="14" y="30"/>
                    <a:pt x="16" y="29"/>
                  </a:cubicBezTo>
                  <a:cubicBezTo>
                    <a:pt x="18" y="27"/>
                    <a:pt x="21" y="27"/>
                    <a:pt x="22" y="25"/>
                  </a:cubicBezTo>
                  <a:cubicBezTo>
                    <a:pt x="24" y="23"/>
                    <a:pt x="23" y="20"/>
                    <a:pt x="25" y="18"/>
                  </a:cubicBezTo>
                  <a:cubicBezTo>
                    <a:pt x="26" y="15"/>
                    <a:pt x="32" y="14"/>
                    <a:pt x="31" y="17"/>
                  </a:cubicBezTo>
                  <a:cubicBezTo>
                    <a:pt x="30" y="19"/>
                    <a:pt x="27" y="24"/>
                    <a:pt x="29" y="24"/>
                  </a:cubicBezTo>
                  <a:cubicBezTo>
                    <a:pt x="32" y="23"/>
                    <a:pt x="34" y="21"/>
                    <a:pt x="34" y="21"/>
                  </a:cubicBezTo>
                  <a:cubicBezTo>
                    <a:pt x="34" y="21"/>
                    <a:pt x="39" y="21"/>
                    <a:pt x="40" y="20"/>
                  </a:cubicBezTo>
                  <a:cubicBezTo>
                    <a:pt x="39" y="11"/>
                    <a:pt x="39" y="11"/>
                    <a:pt x="39" y="11"/>
                  </a:cubicBezTo>
                  <a:lnTo>
                    <a:pt x="30" y="10"/>
                  </a:lnTo>
                  <a:close/>
                </a:path>
              </a:pathLst>
            </a:custGeom>
            <a:solidFill>
              <a:srgbClr val="509B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937;p152">
              <a:extLst>
                <a:ext uri="{FF2B5EF4-FFF2-40B4-BE49-F238E27FC236}">
                  <a16:creationId xmlns:a16="http://schemas.microsoft.com/office/drawing/2014/main" id="{9415A934-DEFC-4C7E-9DBD-D8D7E1A244C6}"/>
                </a:ext>
              </a:extLst>
            </p:cNvPr>
            <p:cNvSpPr/>
            <p:nvPr/>
          </p:nvSpPr>
          <p:spPr>
            <a:xfrm>
              <a:off x="5867" y="1616"/>
              <a:ext cx="312" cy="103"/>
            </a:xfrm>
            <a:custGeom>
              <a:avLst/>
              <a:gdLst/>
              <a:ahLst/>
              <a:cxnLst/>
              <a:rect l="l" t="t" r="r" b="b"/>
              <a:pathLst>
                <a:path w="182" h="60" extrusionOk="0">
                  <a:moveTo>
                    <a:pt x="180" y="48"/>
                  </a:moveTo>
                  <a:cubicBezTo>
                    <a:pt x="180" y="45"/>
                    <a:pt x="180" y="42"/>
                    <a:pt x="181" y="40"/>
                  </a:cubicBezTo>
                  <a:cubicBezTo>
                    <a:pt x="182" y="37"/>
                    <a:pt x="182" y="34"/>
                    <a:pt x="180" y="32"/>
                  </a:cubicBezTo>
                  <a:cubicBezTo>
                    <a:pt x="178" y="30"/>
                    <a:pt x="175" y="27"/>
                    <a:pt x="172" y="28"/>
                  </a:cubicBezTo>
                  <a:cubicBezTo>
                    <a:pt x="168" y="29"/>
                    <a:pt x="167" y="32"/>
                    <a:pt x="170" y="32"/>
                  </a:cubicBezTo>
                  <a:cubicBezTo>
                    <a:pt x="174" y="32"/>
                    <a:pt x="176" y="32"/>
                    <a:pt x="176" y="33"/>
                  </a:cubicBezTo>
                  <a:cubicBezTo>
                    <a:pt x="175" y="35"/>
                    <a:pt x="175" y="36"/>
                    <a:pt x="175" y="36"/>
                  </a:cubicBezTo>
                  <a:cubicBezTo>
                    <a:pt x="175" y="36"/>
                    <a:pt x="178" y="37"/>
                    <a:pt x="177" y="39"/>
                  </a:cubicBezTo>
                  <a:cubicBezTo>
                    <a:pt x="176" y="41"/>
                    <a:pt x="175" y="43"/>
                    <a:pt x="173" y="43"/>
                  </a:cubicBezTo>
                  <a:cubicBezTo>
                    <a:pt x="170" y="43"/>
                    <a:pt x="169" y="43"/>
                    <a:pt x="167" y="44"/>
                  </a:cubicBezTo>
                  <a:cubicBezTo>
                    <a:pt x="164" y="45"/>
                    <a:pt x="163" y="46"/>
                    <a:pt x="159" y="46"/>
                  </a:cubicBezTo>
                  <a:cubicBezTo>
                    <a:pt x="155" y="46"/>
                    <a:pt x="151" y="44"/>
                    <a:pt x="151" y="42"/>
                  </a:cubicBezTo>
                  <a:cubicBezTo>
                    <a:pt x="151" y="39"/>
                    <a:pt x="152" y="38"/>
                    <a:pt x="148" y="38"/>
                  </a:cubicBezTo>
                  <a:cubicBezTo>
                    <a:pt x="144" y="39"/>
                    <a:pt x="145" y="35"/>
                    <a:pt x="147" y="35"/>
                  </a:cubicBezTo>
                  <a:cubicBezTo>
                    <a:pt x="149" y="34"/>
                    <a:pt x="150" y="34"/>
                    <a:pt x="149" y="32"/>
                  </a:cubicBezTo>
                  <a:cubicBezTo>
                    <a:pt x="148" y="31"/>
                    <a:pt x="146" y="30"/>
                    <a:pt x="146" y="30"/>
                  </a:cubicBezTo>
                  <a:cubicBezTo>
                    <a:pt x="145" y="29"/>
                    <a:pt x="147" y="28"/>
                    <a:pt x="145" y="27"/>
                  </a:cubicBezTo>
                  <a:cubicBezTo>
                    <a:pt x="143" y="26"/>
                    <a:pt x="137" y="26"/>
                    <a:pt x="137" y="26"/>
                  </a:cubicBezTo>
                  <a:cubicBezTo>
                    <a:pt x="137" y="26"/>
                    <a:pt x="136" y="27"/>
                    <a:pt x="135" y="27"/>
                  </a:cubicBezTo>
                  <a:cubicBezTo>
                    <a:pt x="133" y="27"/>
                    <a:pt x="128" y="25"/>
                    <a:pt x="130" y="23"/>
                  </a:cubicBezTo>
                  <a:cubicBezTo>
                    <a:pt x="132" y="22"/>
                    <a:pt x="134" y="20"/>
                    <a:pt x="135" y="19"/>
                  </a:cubicBezTo>
                  <a:cubicBezTo>
                    <a:pt x="135" y="18"/>
                    <a:pt x="141" y="17"/>
                    <a:pt x="142" y="16"/>
                  </a:cubicBezTo>
                  <a:cubicBezTo>
                    <a:pt x="142" y="15"/>
                    <a:pt x="141" y="14"/>
                    <a:pt x="142" y="13"/>
                  </a:cubicBezTo>
                  <a:cubicBezTo>
                    <a:pt x="143" y="12"/>
                    <a:pt x="150" y="11"/>
                    <a:pt x="150" y="10"/>
                  </a:cubicBezTo>
                  <a:cubicBezTo>
                    <a:pt x="151" y="9"/>
                    <a:pt x="147" y="8"/>
                    <a:pt x="146" y="7"/>
                  </a:cubicBezTo>
                  <a:cubicBezTo>
                    <a:pt x="145" y="6"/>
                    <a:pt x="146" y="2"/>
                    <a:pt x="145" y="1"/>
                  </a:cubicBezTo>
                  <a:cubicBezTo>
                    <a:pt x="145" y="1"/>
                    <a:pt x="145" y="1"/>
                    <a:pt x="146" y="1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8"/>
                    <a:pt x="16" y="26"/>
                  </a:cubicBezTo>
                  <a:cubicBezTo>
                    <a:pt x="11" y="34"/>
                    <a:pt x="0" y="51"/>
                    <a:pt x="0" y="51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8"/>
                    <a:pt x="34" y="48"/>
                  </a:cubicBezTo>
                  <a:cubicBezTo>
                    <a:pt x="35" y="48"/>
                    <a:pt x="36" y="48"/>
                    <a:pt x="37" y="48"/>
                  </a:cubicBezTo>
                  <a:cubicBezTo>
                    <a:pt x="38" y="47"/>
                    <a:pt x="39" y="47"/>
                    <a:pt x="39" y="47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09" y="49"/>
                    <a:pt x="109" y="49"/>
                    <a:pt x="109" y="49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9" y="59"/>
                    <a:pt x="119" y="59"/>
                    <a:pt x="119" y="59"/>
                  </a:cubicBezTo>
                  <a:cubicBezTo>
                    <a:pt x="119" y="59"/>
                    <a:pt x="120" y="60"/>
                    <a:pt x="123" y="60"/>
                  </a:cubicBezTo>
                  <a:cubicBezTo>
                    <a:pt x="126" y="59"/>
                    <a:pt x="127" y="57"/>
                    <a:pt x="128" y="57"/>
                  </a:cubicBezTo>
                  <a:cubicBezTo>
                    <a:pt x="128" y="56"/>
                    <a:pt x="131" y="54"/>
                    <a:pt x="132" y="54"/>
                  </a:cubicBezTo>
                  <a:cubicBezTo>
                    <a:pt x="133" y="54"/>
                    <a:pt x="137" y="52"/>
                    <a:pt x="137" y="52"/>
                  </a:cubicBezTo>
                  <a:cubicBezTo>
                    <a:pt x="137" y="52"/>
                    <a:pt x="141" y="47"/>
                    <a:pt x="144" y="47"/>
                  </a:cubicBezTo>
                  <a:cubicBezTo>
                    <a:pt x="146" y="48"/>
                    <a:pt x="145" y="49"/>
                    <a:pt x="144" y="50"/>
                  </a:cubicBezTo>
                  <a:cubicBezTo>
                    <a:pt x="143" y="52"/>
                    <a:pt x="141" y="56"/>
                    <a:pt x="145" y="55"/>
                  </a:cubicBezTo>
                  <a:cubicBezTo>
                    <a:pt x="148" y="54"/>
                    <a:pt x="153" y="52"/>
                    <a:pt x="158" y="51"/>
                  </a:cubicBezTo>
                  <a:cubicBezTo>
                    <a:pt x="162" y="49"/>
                    <a:pt x="164" y="49"/>
                    <a:pt x="166" y="48"/>
                  </a:cubicBezTo>
                  <a:cubicBezTo>
                    <a:pt x="167" y="48"/>
                    <a:pt x="176" y="45"/>
                    <a:pt x="175" y="48"/>
                  </a:cubicBezTo>
                  <a:cubicBezTo>
                    <a:pt x="175" y="50"/>
                    <a:pt x="179" y="51"/>
                    <a:pt x="180" y="48"/>
                  </a:cubicBezTo>
                  <a:close/>
                </a:path>
              </a:pathLst>
            </a:custGeom>
            <a:solidFill>
              <a:srgbClr val="2275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938;p152">
              <a:extLst>
                <a:ext uri="{FF2B5EF4-FFF2-40B4-BE49-F238E27FC236}">
                  <a16:creationId xmlns:a16="http://schemas.microsoft.com/office/drawing/2014/main" id="{BDCBC3E6-7459-44B1-99B4-07BE4618297C}"/>
                </a:ext>
              </a:extLst>
            </p:cNvPr>
            <p:cNvSpPr/>
            <p:nvPr/>
          </p:nvSpPr>
          <p:spPr>
            <a:xfrm>
              <a:off x="5830" y="1690"/>
              <a:ext cx="188" cy="91"/>
            </a:xfrm>
            <a:custGeom>
              <a:avLst/>
              <a:gdLst/>
              <a:ahLst/>
              <a:cxnLst/>
              <a:rect l="l" t="t" r="r" b="b"/>
              <a:pathLst>
                <a:path w="110" h="53" extrusionOk="0">
                  <a:moveTo>
                    <a:pt x="104" y="24"/>
                  </a:moveTo>
                  <a:cubicBezTo>
                    <a:pt x="106" y="24"/>
                    <a:pt x="110" y="3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0" y="4"/>
                    <a:pt x="59" y="5"/>
                    <a:pt x="59" y="5"/>
                  </a:cubicBezTo>
                  <a:cubicBezTo>
                    <a:pt x="58" y="6"/>
                    <a:pt x="56" y="6"/>
                    <a:pt x="56" y="5"/>
                  </a:cubicBezTo>
                  <a:cubicBezTo>
                    <a:pt x="56" y="5"/>
                    <a:pt x="56" y="4"/>
                    <a:pt x="56" y="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0" y="13"/>
                    <a:pt x="17" y="18"/>
                  </a:cubicBezTo>
                  <a:cubicBezTo>
                    <a:pt x="15" y="22"/>
                    <a:pt x="14" y="27"/>
                    <a:pt x="12" y="32"/>
                  </a:cubicBezTo>
                  <a:cubicBezTo>
                    <a:pt x="11" y="37"/>
                    <a:pt x="10" y="43"/>
                    <a:pt x="10" y="4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3" y="53"/>
                    <a:pt x="6" y="53"/>
                  </a:cubicBezTo>
                  <a:cubicBezTo>
                    <a:pt x="8" y="53"/>
                    <a:pt x="12" y="51"/>
                    <a:pt x="14" y="50"/>
                  </a:cubicBezTo>
                  <a:cubicBezTo>
                    <a:pt x="16" y="48"/>
                    <a:pt x="21" y="47"/>
                    <a:pt x="21" y="47"/>
                  </a:cubicBezTo>
                  <a:cubicBezTo>
                    <a:pt x="22" y="47"/>
                    <a:pt x="27" y="45"/>
                    <a:pt x="27" y="45"/>
                  </a:cubicBezTo>
                  <a:cubicBezTo>
                    <a:pt x="27" y="45"/>
                    <a:pt x="30" y="46"/>
                    <a:pt x="30" y="46"/>
                  </a:cubicBezTo>
                  <a:cubicBezTo>
                    <a:pt x="30" y="46"/>
                    <a:pt x="32" y="44"/>
                    <a:pt x="35" y="43"/>
                  </a:cubicBezTo>
                  <a:cubicBezTo>
                    <a:pt x="38" y="42"/>
                    <a:pt x="40" y="40"/>
                    <a:pt x="41" y="39"/>
                  </a:cubicBezTo>
                  <a:cubicBezTo>
                    <a:pt x="43" y="38"/>
                    <a:pt x="44" y="38"/>
                    <a:pt x="44" y="38"/>
                  </a:cubicBezTo>
                  <a:cubicBezTo>
                    <a:pt x="44" y="39"/>
                    <a:pt x="46" y="39"/>
                    <a:pt x="49" y="38"/>
                  </a:cubicBezTo>
                  <a:cubicBezTo>
                    <a:pt x="52" y="38"/>
                    <a:pt x="56" y="37"/>
                    <a:pt x="57" y="37"/>
                  </a:cubicBezTo>
                  <a:cubicBezTo>
                    <a:pt x="57" y="37"/>
                    <a:pt x="62" y="37"/>
                    <a:pt x="62" y="37"/>
                  </a:cubicBezTo>
                  <a:cubicBezTo>
                    <a:pt x="62" y="37"/>
                    <a:pt x="66" y="36"/>
                    <a:pt x="66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5" y="30"/>
                    <a:pt x="95" y="30"/>
                  </a:cubicBezTo>
                  <a:cubicBezTo>
                    <a:pt x="96" y="30"/>
                    <a:pt x="101" y="29"/>
                    <a:pt x="101" y="29"/>
                  </a:cubicBezTo>
                  <a:cubicBezTo>
                    <a:pt x="101" y="29"/>
                    <a:pt x="101" y="25"/>
                    <a:pt x="104" y="24"/>
                  </a:cubicBezTo>
                  <a:close/>
                </a:path>
              </a:pathLst>
            </a:custGeom>
            <a:solidFill>
              <a:srgbClr val="2275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939;p152">
              <a:extLst>
                <a:ext uri="{FF2B5EF4-FFF2-40B4-BE49-F238E27FC236}">
                  <a16:creationId xmlns:a16="http://schemas.microsoft.com/office/drawing/2014/main" id="{B6E58023-5823-41FE-8B99-112DB5A6FDED}"/>
                </a:ext>
              </a:extLst>
            </p:cNvPr>
            <p:cNvSpPr/>
            <p:nvPr/>
          </p:nvSpPr>
          <p:spPr>
            <a:xfrm>
              <a:off x="5000" y="1900"/>
              <a:ext cx="440" cy="194"/>
            </a:xfrm>
            <a:custGeom>
              <a:avLst/>
              <a:gdLst/>
              <a:ahLst/>
              <a:cxnLst/>
              <a:rect l="l" t="t" r="r" b="b"/>
              <a:pathLst>
                <a:path w="257" h="113" extrusionOk="0">
                  <a:moveTo>
                    <a:pt x="255" y="16"/>
                  </a:moveTo>
                  <a:cubicBezTo>
                    <a:pt x="255" y="14"/>
                    <a:pt x="257" y="11"/>
                    <a:pt x="257" y="9"/>
                  </a:cubicBezTo>
                  <a:cubicBezTo>
                    <a:pt x="255" y="6"/>
                    <a:pt x="245" y="6"/>
                    <a:pt x="241" y="8"/>
                  </a:cubicBezTo>
                  <a:cubicBezTo>
                    <a:pt x="237" y="9"/>
                    <a:pt x="230" y="8"/>
                    <a:pt x="221" y="8"/>
                  </a:cubicBezTo>
                  <a:cubicBezTo>
                    <a:pt x="216" y="8"/>
                    <a:pt x="207" y="11"/>
                    <a:pt x="198" y="16"/>
                  </a:cubicBezTo>
                  <a:cubicBezTo>
                    <a:pt x="189" y="20"/>
                    <a:pt x="181" y="25"/>
                    <a:pt x="177" y="28"/>
                  </a:cubicBezTo>
                  <a:cubicBezTo>
                    <a:pt x="176" y="28"/>
                    <a:pt x="176" y="29"/>
                    <a:pt x="176" y="29"/>
                  </a:cubicBezTo>
                  <a:cubicBezTo>
                    <a:pt x="173" y="32"/>
                    <a:pt x="165" y="33"/>
                    <a:pt x="165" y="33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24" y="7"/>
                    <a:pt x="124" y="7"/>
                    <a:pt x="124" y="7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7" y="0"/>
                    <a:pt x="126" y="0"/>
                    <a:pt x="125" y="1"/>
                  </a:cubicBezTo>
                  <a:cubicBezTo>
                    <a:pt x="124" y="1"/>
                    <a:pt x="122" y="1"/>
                    <a:pt x="120" y="2"/>
                  </a:cubicBezTo>
                  <a:cubicBezTo>
                    <a:pt x="116" y="4"/>
                    <a:pt x="114" y="6"/>
                    <a:pt x="111" y="9"/>
                  </a:cubicBezTo>
                  <a:cubicBezTo>
                    <a:pt x="108" y="12"/>
                    <a:pt x="106" y="12"/>
                    <a:pt x="104" y="12"/>
                  </a:cubicBezTo>
                  <a:cubicBezTo>
                    <a:pt x="104" y="12"/>
                    <a:pt x="104" y="12"/>
                    <a:pt x="103" y="13"/>
                  </a:cubicBezTo>
                  <a:cubicBezTo>
                    <a:pt x="102" y="13"/>
                    <a:pt x="101" y="14"/>
                    <a:pt x="100" y="16"/>
                  </a:cubicBezTo>
                  <a:cubicBezTo>
                    <a:pt x="99" y="16"/>
                    <a:pt x="99" y="16"/>
                    <a:pt x="98" y="17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5" y="19"/>
                    <a:pt x="94" y="20"/>
                    <a:pt x="92" y="21"/>
                  </a:cubicBezTo>
                  <a:cubicBezTo>
                    <a:pt x="90" y="21"/>
                    <a:pt x="89" y="22"/>
                    <a:pt x="88" y="23"/>
                  </a:cubicBezTo>
                  <a:cubicBezTo>
                    <a:pt x="85" y="24"/>
                    <a:pt x="81" y="25"/>
                    <a:pt x="79" y="26"/>
                  </a:cubicBezTo>
                  <a:cubicBezTo>
                    <a:pt x="79" y="26"/>
                    <a:pt x="78" y="26"/>
                    <a:pt x="78" y="27"/>
                  </a:cubicBezTo>
                  <a:cubicBezTo>
                    <a:pt x="78" y="27"/>
                    <a:pt x="78" y="27"/>
                    <a:pt x="77" y="27"/>
                  </a:cubicBezTo>
                  <a:cubicBezTo>
                    <a:pt x="77" y="28"/>
                    <a:pt x="74" y="28"/>
                    <a:pt x="71" y="28"/>
                  </a:cubicBezTo>
                  <a:cubicBezTo>
                    <a:pt x="64" y="29"/>
                    <a:pt x="64" y="33"/>
                    <a:pt x="62" y="36"/>
                  </a:cubicBezTo>
                  <a:cubicBezTo>
                    <a:pt x="60" y="38"/>
                    <a:pt x="59" y="41"/>
                    <a:pt x="55" y="41"/>
                  </a:cubicBezTo>
                  <a:cubicBezTo>
                    <a:pt x="54" y="42"/>
                    <a:pt x="54" y="42"/>
                    <a:pt x="53" y="42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45" y="40"/>
                    <a:pt x="40" y="41"/>
                    <a:pt x="37" y="47"/>
                  </a:cubicBezTo>
                  <a:cubicBezTo>
                    <a:pt x="36" y="50"/>
                    <a:pt x="35" y="51"/>
                    <a:pt x="33" y="52"/>
                  </a:cubicBezTo>
                  <a:cubicBezTo>
                    <a:pt x="32" y="52"/>
                    <a:pt x="32" y="53"/>
                    <a:pt x="31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9" y="53"/>
                    <a:pt x="28" y="54"/>
                    <a:pt x="26" y="54"/>
                  </a:cubicBezTo>
                  <a:cubicBezTo>
                    <a:pt x="22" y="56"/>
                    <a:pt x="17" y="60"/>
                    <a:pt x="16" y="66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1" y="67"/>
                    <a:pt x="7" y="70"/>
                    <a:pt x="4" y="74"/>
                  </a:cubicBezTo>
                  <a:cubicBezTo>
                    <a:pt x="1" y="79"/>
                    <a:pt x="0" y="85"/>
                    <a:pt x="0" y="85"/>
                  </a:cubicBezTo>
                  <a:cubicBezTo>
                    <a:pt x="0" y="85"/>
                    <a:pt x="4" y="84"/>
                    <a:pt x="3" y="87"/>
                  </a:cubicBezTo>
                  <a:cubicBezTo>
                    <a:pt x="1" y="90"/>
                    <a:pt x="0" y="90"/>
                    <a:pt x="5" y="90"/>
                  </a:cubicBezTo>
                  <a:cubicBezTo>
                    <a:pt x="9" y="91"/>
                    <a:pt x="7" y="94"/>
                    <a:pt x="7" y="94"/>
                  </a:cubicBezTo>
                  <a:cubicBezTo>
                    <a:pt x="13" y="95"/>
                    <a:pt x="13" y="101"/>
                    <a:pt x="15" y="104"/>
                  </a:cubicBezTo>
                  <a:cubicBezTo>
                    <a:pt x="16" y="106"/>
                    <a:pt x="22" y="113"/>
                    <a:pt x="28" y="107"/>
                  </a:cubicBezTo>
                  <a:cubicBezTo>
                    <a:pt x="35" y="101"/>
                    <a:pt x="49" y="96"/>
                    <a:pt x="49" y="96"/>
                  </a:cubicBezTo>
                  <a:cubicBezTo>
                    <a:pt x="49" y="102"/>
                    <a:pt x="59" y="101"/>
                    <a:pt x="59" y="101"/>
                  </a:cubicBezTo>
                  <a:cubicBezTo>
                    <a:pt x="61" y="98"/>
                    <a:pt x="67" y="96"/>
                    <a:pt x="67" y="96"/>
                  </a:cubicBezTo>
                  <a:cubicBezTo>
                    <a:pt x="67" y="96"/>
                    <a:pt x="71" y="96"/>
                    <a:pt x="79" y="97"/>
                  </a:cubicBezTo>
                  <a:cubicBezTo>
                    <a:pt x="88" y="97"/>
                    <a:pt x="91" y="93"/>
                    <a:pt x="97" y="86"/>
                  </a:cubicBezTo>
                  <a:cubicBezTo>
                    <a:pt x="103" y="79"/>
                    <a:pt x="118" y="72"/>
                    <a:pt x="126" y="73"/>
                  </a:cubicBezTo>
                  <a:cubicBezTo>
                    <a:pt x="135" y="73"/>
                    <a:pt x="143" y="69"/>
                    <a:pt x="145" y="62"/>
                  </a:cubicBezTo>
                  <a:cubicBezTo>
                    <a:pt x="146" y="56"/>
                    <a:pt x="154" y="57"/>
                    <a:pt x="159" y="60"/>
                  </a:cubicBezTo>
                  <a:cubicBezTo>
                    <a:pt x="164" y="63"/>
                    <a:pt x="179" y="59"/>
                    <a:pt x="182" y="55"/>
                  </a:cubicBezTo>
                  <a:cubicBezTo>
                    <a:pt x="185" y="50"/>
                    <a:pt x="194" y="46"/>
                    <a:pt x="200" y="45"/>
                  </a:cubicBezTo>
                  <a:cubicBezTo>
                    <a:pt x="206" y="44"/>
                    <a:pt x="213" y="37"/>
                    <a:pt x="215" y="35"/>
                  </a:cubicBezTo>
                  <a:cubicBezTo>
                    <a:pt x="217" y="33"/>
                    <a:pt x="223" y="30"/>
                    <a:pt x="230" y="30"/>
                  </a:cubicBezTo>
                  <a:cubicBezTo>
                    <a:pt x="237" y="29"/>
                    <a:pt x="238" y="29"/>
                    <a:pt x="243" y="25"/>
                  </a:cubicBezTo>
                  <a:cubicBezTo>
                    <a:pt x="248" y="22"/>
                    <a:pt x="257" y="18"/>
                    <a:pt x="257" y="18"/>
                  </a:cubicBezTo>
                  <a:cubicBezTo>
                    <a:pt x="256" y="18"/>
                    <a:pt x="255" y="18"/>
                    <a:pt x="255" y="16"/>
                  </a:cubicBezTo>
                  <a:close/>
                </a:path>
              </a:pathLst>
            </a:custGeom>
            <a:solidFill>
              <a:srgbClr val="356EC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940;p152">
              <a:extLst>
                <a:ext uri="{FF2B5EF4-FFF2-40B4-BE49-F238E27FC236}">
                  <a16:creationId xmlns:a16="http://schemas.microsoft.com/office/drawing/2014/main" id="{360C697F-DC30-404F-809A-086ED1AC17BF}"/>
                </a:ext>
              </a:extLst>
            </p:cNvPr>
            <p:cNvSpPr/>
            <p:nvPr/>
          </p:nvSpPr>
          <p:spPr>
            <a:xfrm>
              <a:off x="4830" y="1753"/>
              <a:ext cx="456" cy="260"/>
            </a:xfrm>
            <a:custGeom>
              <a:avLst/>
              <a:gdLst/>
              <a:ahLst/>
              <a:cxnLst/>
              <a:rect l="l" t="t" r="r" b="b"/>
              <a:pathLst>
                <a:path w="266" h="152" extrusionOk="0">
                  <a:moveTo>
                    <a:pt x="123" y="141"/>
                  </a:moveTo>
                  <a:cubicBezTo>
                    <a:pt x="124" y="141"/>
                    <a:pt x="125" y="141"/>
                    <a:pt x="125" y="140"/>
                  </a:cubicBezTo>
                  <a:cubicBezTo>
                    <a:pt x="127" y="140"/>
                    <a:pt x="128" y="139"/>
                    <a:pt x="129" y="139"/>
                  </a:cubicBezTo>
                  <a:cubicBezTo>
                    <a:pt x="130" y="139"/>
                    <a:pt x="131" y="138"/>
                    <a:pt x="132" y="138"/>
                  </a:cubicBezTo>
                  <a:cubicBezTo>
                    <a:pt x="135" y="136"/>
                    <a:pt x="136" y="132"/>
                    <a:pt x="138" y="129"/>
                  </a:cubicBezTo>
                  <a:cubicBezTo>
                    <a:pt x="140" y="126"/>
                    <a:pt x="147" y="126"/>
                    <a:pt x="152" y="127"/>
                  </a:cubicBezTo>
                  <a:cubicBezTo>
                    <a:pt x="153" y="128"/>
                    <a:pt x="153" y="128"/>
                    <a:pt x="154" y="127"/>
                  </a:cubicBezTo>
                  <a:cubicBezTo>
                    <a:pt x="158" y="126"/>
                    <a:pt x="162" y="120"/>
                    <a:pt x="164" y="117"/>
                  </a:cubicBezTo>
                  <a:cubicBezTo>
                    <a:pt x="165" y="115"/>
                    <a:pt x="168" y="114"/>
                    <a:pt x="170" y="114"/>
                  </a:cubicBezTo>
                  <a:cubicBezTo>
                    <a:pt x="171" y="114"/>
                    <a:pt x="172" y="114"/>
                    <a:pt x="173" y="114"/>
                  </a:cubicBezTo>
                  <a:cubicBezTo>
                    <a:pt x="173" y="114"/>
                    <a:pt x="174" y="114"/>
                    <a:pt x="177" y="113"/>
                  </a:cubicBezTo>
                  <a:cubicBezTo>
                    <a:pt x="177" y="112"/>
                    <a:pt x="178" y="112"/>
                    <a:pt x="178" y="112"/>
                  </a:cubicBezTo>
                  <a:cubicBezTo>
                    <a:pt x="178" y="112"/>
                    <a:pt x="179" y="112"/>
                    <a:pt x="179" y="111"/>
                  </a:cubicBezTo>
                  <a:cubicBezTo>
                    <a:pt x="181" y="110"/>
                    <a:pt x="186" y="109"/>
                    <a:pt x="191" y="107"/>
                  </a:cubicBezTo>
                  <a:cubicBezTo>
                    <a:pt x="193" y="106"/>
                    <a:pt x="195" y="105"/>
                    <a:pt x="196" y="104"/>
                  </a:cubicBezTo>
                  <a:cubicBezTo>
                    <a:pt x="196" y="104"/>
                    <a:pt x="196" y="104"/>
                    <a:pt x="196" y="104"/>
                  </a:cubicBezTo>
                  <a:cubicBezTo>
                    <a:pt x="196" y="104"/>
                    <a:pt x="196" y="104"/>
                    <a:pt x="197" y="103"/>
                  </a:cubicBezTo>
                  <a:cubicBezTo>
                    <a:pt x="197" y="103"/>
                    <a:pt x="197" y="103"/>
                    <a:pt x="197" y="103"/>
                  </a:cubicBezTo>
                  <a:cubicBezTo>
                    <a:pt x="197" y="103"/>
                    <a:pt x="198" y="102"/>
                    <a:pt x="198" y="102"/>
                  </a:cubicBezTo>
                  <a:cubicBezTo>
                    <a:pt x="199" y="101"/>
                    <a:pt x="201" y="99"/>
                    <a:pt x="202" y="99"/>
                  </a:cubicBezTo>
                  <a:cubicBezTo>
                    <a:pt x="205" y="97"/>
                    <a:pt x="207" y="98"/>
                    <a:pt x="210" y="95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1" y="94"/>
                    <a:pt x="211" y="94"/>
                    <a:pt x="212" y="93"/>
                  </a:cubicBezTo>
                  <a:cubicBezTo>
                    <a:pt x="213" y="91"/>
                    <a:pt x="216" y="89"/>
                    <a:pt x="219" y="88"/>
                  </a:cubicBezTo>
                  <a:cubicBezTo>
                    <a:pt x="220" y="87"/>
                    <a:pt x="222" y="87"/>
                    <a:pt x="224" y="87"/>
                  </a:cubicBezTo>
                  <a:cubicBezTo>
                    <a:pt x="225" y="86"/>
                    <a:pt x="226" y="86"/>
                    <a:pt x="226" y="86"/>
                  </a:cubicBezTo>
                  <a:cubicBezTo>
                    <a:pt x="226" y="86"/>
                    <a:pt x="225" y="86"/>
                    <a:pt x="224" y="87"/>
                  </a:cubicBezTo>
                  <a:cubicBezTo>
                    <a:pt x="225" y="86"/>
                    <a:pt x="226" y="86"/>
                    <a:pt x="227" y="86"/>
                  </a:cubicBezTo>
                  <a:cubicBezTo>
                    <a:pt x="266" y="1"/>
                    <a:pt x="266" y="1"/>
                    <a:pt x="266" y="1"/>
                  </a:cubicBezTo>
                  <a:cubicBezTo>
                    <a:pt x="266" y="1"/>
                    <a:pt x="263" y="0"/>
                    <a:pt x="259" y="0"/>
                  </a:cubicBezTo>
                  <a:cubicBezTo>
                    <a:pt x="256" y="0"/>
                    <a:pt x="250" y="0"/>
                    <a:pt x="244" y="3"/>
                  </a:cubicBezTo>
                  <a:cubicBezTo>
                    <a:pt x="238" y="6"/>
                    <a:pt x="233" y="9"/>
                    <a:pt x="228" y="10"/>
                  </a:cubicBezTo>
                  <a:cubicBezTo>
                    <a:pt x="223" y="10"/>
                    <a:pt x="218" y="11"/>
                    <a:pt x="212" y="13"/>
                  </a:cubicBezTo>
                  <a:cubicBezTo>
                    <a:pt x="206" y="16"/>
                    <a:pt x="199" y="18"/>
                    <a:pt x="197" y="16"/>
                  </a:cubicBezTo>
                  <a:cubicBezTo>
                    <a:pt x="195" y="14"/>
                    <a:pt x="190" y="14"/>
                    <a:pt x="186" y="16"/>
                  </a:cubicBezTo>
                  <a:cubicBezTo>
                    <a:pt x="182" y="18"/>
                    <a:pt x="178" y="19"/>
                    <a:pt x="175" y="19"/>
                  </a:cubicBezTo>
                  <a:cubicBezTo>
                    <a:pt x="171" y="19"/>
                    <a:pt x="169" y="20"/>
                    <a:pt x="165" y="22"/>
                  </a:cubicBezTo>
                  <a:cubicBezTo>
                    <a:pt x="162" y="24"/>
                    <a:pt x="154" y="27"/>
                    <a:pt x="148" y="27"/>
                  </a:cubicBezTo>
                  <a:cubicBezTo>
                    <a:pt x="143" y="27"/>
                    <a:pt x="140" y="26"/>
                    <a:pt x="140" y="25"/>
                  </a:cubicBezTo>
                  <a:cubicBezTo>
                    <a:pt x="141" y="24"/>
                    <a:pt x="149" y="23"/>
                    <a:pt x="151" y="23"/>
                  </a:cubicBezTo>
                  <a:cubicBezTo>
                    <a:pt x="153" y="22"/>
                    <a:pt x="155" y="22"/>
                    <a:pt x="155" y="21"/>
                  </a:cubicBezTo>
                  <a:cubicBezTo>
                    <a:pt x="156" y="20"/>
                    <a:pt x="152" y="19"/>
                    <a:pt x="146" y="19"/>
                  </a:cubicBezTo>
                  <a:cubicBezTo>
                    <a:pt x="139" y="19"/>
                    <a:pt x="133" y="19"/>
                    <a:pt x="13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9" y="123"/>
                    <a:pt x="14" y="127"/>
                    <a:pt x="16" y="129"/>
                  </a:cubicBezTo>
                  <a:cubicBezTo>
                    <a:pt x="17" y="132"/>
                    <a:pt x="33" y="133"/>
                    <a:pt x="40" y="134"/>
                  </a:cubicBezTo>
                  <a:cubicBezTo>
                    <a:pt x="47" y="134"/>
                    <a:pt x="48" y="136"/>
                    <a:pt x="50" y="139"/>
                  </a:cubicBezTo>
                  <a:cubicBezTo>
                    <a:pt x="53" y="142"/>
                    <a:pt x="58" y="139"/>
                    <a:pt x="63" y="139"/>
                  </a:cubicBezTo>
                  <a:cubicBezTo>
                    <a:pt x="68" y="139"/>
                    <a:pt x="71" y="141"/>
                    <a:pt x="76" y="142"/>
                  </a:cubicBezTo>
                  <a:cubicBezTo>
                    <a:pt x="80" y="142"/>
                    <a:pt x="82" y="140"/>
                    <a:pt x="86" y="139"/>
                  </a:cubicBezTo>
                  <a:cubicBezTo>
                    <a:pt x="91" y="138"/>
                    <a:pt x="93" y="143"/>
                    <a:pt x="99" y="148"/>
                  </a:cubicBezTo>
                  <a:cubicBezTo>
                    <a:pt x="102" y="151"/>
                    <a:pt x="109" y="152"/>
                    <a:pt x="112" y="152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4" y="152"/>
                    <a:pt x="115" y="152"/>
                    <a:pt x="115" y="152"/>
                  </a:cubicBezTo>
                  <a:cubicBezTo>
                    <a:pt x="115" y="152"/>
                    <a:pt x="115" y="145"/>
                    <a:pt x="123" y="141"/>
                  </a:cubicBezTo>
                  <a:close/>
                </a:path>
              </a:pathLst>
            </a:custGeom>
            <a:solidFill>
              <a:srgbClr val="2275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941;p152">
              <a:extLst>
                <a:ext uri="{FF2B5EF4-FFF2-40B4-BE49-F238E27FC236}">
                  <a16:creationId xmlns:a16="http://schemas.microsoft.com/office/drawing/2014/main" id="{34D83E43-D175-468E-8446-2FE155022F21}"/>
                </a:ext>
              </a:extLst>
            </p:cNvPr>
            <p:cNvSpPr/>
            <p:nvPr/>
          </p:nvSpPr>
          <p:spPr>
            <a:xfrm>
              <a:off x="5282" y="1888"/>
              <a:ext cx="402" cy="149"/>
            </a:xfrm>
            <a:custGeom>
              <a:avLst/>
              <a:gdLst/>
              <a:ahLst/>
              <a:cxnLst/>
              <a:rect l="l" t="t" r="r" b="b"/>
              <a:pathLst>
                <a:path w="235" h="87" extrusionOk="0">
                  <a:moveTo>
                    <a:pt x="235" y="59"/>
                  </a:moveTo>
                  <a:cubicBezTo>
                    <a:pt x="235" y="58"/>
                    <a:pt x="235" y="58"/>
                    <a:pt x="235" y="58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12" y="1"/>
                    <a:pt x="212" y="1"/>
                    <a:pt x="212" y="1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8" y="39"/>
                    <a:pt x="10" y="36"/>
                  </a:cubicBezTo>
                  <a:cubicBezTo>
                    <a:pt x="10" y="36"/>
                    <a:pt x="11" y="36"/>
                    <a:pt x="12" y="35"/>
                  </a:cubicBezTo>
                  <a:cubicBezTo>
                    <a:pt x="15" y="32"/>
                    <a:pt x="24" y="27"/>
                    <a:pt x="33" y="23"/>
                  </a:cubicBezTo>
                  <a:cubicBezTo>
                    <a:pt x="36" y="21"/>
                    <a:pt x="40" y="19"/>
                    <a:pt x="43" y="18"/>
                  </a:cubicBezTo>
                  <a:cubicBezTo>
                    <a:pt x="55" y="13"/>
                    <a:pt x="57" y="14"/>
                    <a:pt x="60" y="15"/>
                  </a:cubicBezTo>
                  <a:cubicBezTo>
                    <a:pt x="64" y="15"/>
                    <a:pt x="73" y="16"/>
                    <a:pt x="78" y="14"/>
                  </a:cubicBezTo>
                  <a:cubicBezTo>
                    <a:pt x="83" y="12"/>
                    <a:pt x="92" y="14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20"/>
                    <a:pt x="90" y="22"/>
                    <a:pt x="90" y="23"/>
                  </a:cubicBezTo>
                  <a:cubicBezTo>
                    <a:pt x="91" y="24"/>
                    <a:pt x="91" y="25"/>
                    <a:pt x="92" y="25"/>
                  </a:cubicBezTo>
                  <a:cubicBezTo>
                    <a:pt x="95" y="26"/>
                    <a:pt x="102" y="25"/>
                    <a:pt x="102" y="30"/>
                  </a:cubicBezTo>
                  <a:cubicBezTo>
                    <a:pt x="102" y="36"/>
                    <a:pt x="109" y="38"/>
                    <a:pt x="113" y="38"/>
                  </a:cubicBezTo>
                  <a:cubicBezTo>
                    <a:pt x="117" y="38"/>
                    <a:pt x="123" y="45"/>
                    <a:pt x="119" y="49"/>
                  </a:cubicBezTo>
                  <a:cubicBezTo>
                    <a:pt x="116" y="53"/>
                    <a:pt x="105" y="55"/>
                    <a:pt x="105" y="60"/>
                  </a:cubicBezTo>
                  <a:cubicBezTo>
                    <a:pt x="105" y="66"/>
                    <a:pt x="108" y="66"/>
                    <a:pt x="113" y="66"/>
                  </a:cubicBezTo>
                  <a:cubicBezTo>
                    <a:pt x="118" y="66"/>
                    <a:pt x="119" y="67"/>
                    <a:pt x="124" y="70"/>
                  </a:cubicBezTo>
                  <a:cubicBezTo>
                    <a:pt x="129" y="74"/>
                    <a:pt x="141" y="73"/>
                    <a:pt x="145" y="79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1" y="80"/>
                    <a:pt x="151" y="80"/>
                    <a:pt x="151" y="80"/>
                  </a:cubicBezTo>
                  <a:cubicBezTo>
                    <a:pt x="151" y="80"/>
                    <a:pt x="153" y="81"/>
                    <a:pt x="153" y="82"/>
                  </a:cubicBezTo>
                  <a:cubicBezTo>
                    <a:pt x="154" y="83"/>
                    <a:pt x="157" y="82"/>
                    <a:pt x="158" y="80"/>
                  </a:cubicBezTo>
                  <a:cubicBezTo>
                    <a:pt x="158" y="78"/>
                    <a:pt x="155" y="75"/>
                    <a:pt x="155" y="75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3"/>
                    <a:pt x="158" y="72"/>
                    <a:pt x="155" y="71"/>
                  </a:cubicBezTo>
                  <a:cubicBezTo>
                    <a:pt x="151" y="70"/>
                    <a:pt x="145" y="68"/>
                    <a:pt x="143" y="63"/>
                  </a:cubicBezTo>
                  <a:cubicBezTo>
                    <a:pt x="143" y="63"/>
                    <a:pt x="148" y="61"/>
                    <a:pt x="151" y="64"/>
                  </a:cubicBezTo>
                  <a:cubicBezTo>
                    <a:pt x="153" y="66"/>
                    <a:pt x="154" y="69"/>
                    <a:pt x="157" y="68"/>
                  </a:cubicBezTo>
                  <a:cubicBezTo>
                    <a:pt x="160" y="67"/>
                    <a:pt x="155" y="62"/>
                    <a:pt x="154" y="61"/>
                  </a:cubicBezTo>
                  <a:cubicBezTo>
                    <a:pt x="153" y="60"/>
                    <a:pt x="154" y="56"/>
                    <a:pt x="155" y="54"/>
                  </a:cubicBezTo>
                  <a:cubicBezTo>
                    <a:pt x="156" y="51"/>
                    <a:pt x="156" y="50"/>
                    <a:pt x="157" y="49"/>
                  </a:cubicBezTo>
                  <a:cubicBezTo>
                    <a:pt x="157" y="48"/>
                    <a:pt x="161" y="47"/>
                    <a:pt x="161" y="46"/>
                  </a:cubicBezTo>
                  <a:cubicBezTo>
                    <a:pt x="162" y="45"/>
                    <a:pt x="158" y="45"/>
                    <a:pt x="159" y="44"/>
                  </a:cubicBezTo>
                  <a:cubicBezTo>
                    <a:pt x="160" y="42"/>
                    <a:pt x="164" y="42"/>
                    <a:pt x="165" y="41"/>
                  </a:cubicBezTo>
                  <a:cubicBezTo>
                    <a:pt x="166" y="40"/>
                    <a:pt x="165" y="40"/>
                    <a:pt x="166" y="39"/>
                  </a:cubicBezTo>
                  <a:cubicBezTo>
                    <a:pt x="166" y="38"/>
                    <a:pt x="169" y="39"/>
                    <a:pt x="170" y="37"/>
                  </a:cubicBezTo>
                  <a:cubicBezTo>
                    <a:pt x="171" y="36"/>
                    <a:pt x="164" y="36"/>
                    <a:pt x="165" y="35"/>
                  </a:cubicBezTo>
                  <a:cubicBezTo>
                    <a:pt x="165" y="34"/>
                    <a:pt x="169" y="33"/>
                    <a:pt x="169" y="33"/>
                  </a:cubicBezTo>
                  <a:cubicBezTo>
                    <a:pt x="164" y="27"/>
                    <a:pt x="164" y="27"/>
                    <a:pt x="164" y="27"/>
                  </a:cubicBezTo>
                  <a:cubicBezTo>
                    <a:pt x="164" y="27"/>
                    <a:pt x="164" y="24"/>
                    <a:pt x="168" y="26"/>
                  </a:cubicBezTo>
                  <a:cubicBezTo>
                    <a:pt x="171" y="28"/>
                    <a:pt x="174" y="27"/>
                    <a:pt x="172" y="25"/>
                  </a:cubicBezTo>
                  <a:cubicBezTo>
                    <a:pt x="171" y="24"/>
                    <a:pt x="172" y="24"/>
                    <a:pt x="172" y="24"/>
                  </a:cubicBezTo>
                  <a:cubicBezTo>
                    <a:pt x="174" y="24"/>
                    <a:pt x="174" y="24"/>
                    <a:pt x="174" y="24"/>
                  </a:cubicBezTo>
                  <a:cubicBezTo>
                    <a:pt x="176" y="22"/>
                    <a:pt x="176" y="22"/>
                    <a:pt x="176" y="22"/>
                  </a:cubicBezTo>
                  <a:cubicBezTo>
                    <a:pt x="178" y="22"/>
                    <a:pt x="178" y="22"/>
                    <a:pt x="178" y="22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3" y="19"/>
                    <a:pt x="182" y="20"/>
                  </a:cubicBezTo>
                  <a:cubicBezTo>
                    <a:pt x="181" y="22"/>
                    <a:pt x="183" y="22"/>
                    <a:pt x="184" y="20"/>
                  </a:cubicBezTo>
                  <a:cubicBezTo>
                    <a:pt x="185" y="19"/>
                    <a:pt x="186" y="18"/>
                    <a:pt x="186" y="18"/>
                  </a:cubicBezTo>
                  <a:cubicBezTo>
                    <a:pt x="186" y="18"/>
                    <a:pt x="191" y="18"/>
                    <a:pt x="193" y="16"/>
                  </a:cubicBezTo>
                  <a:cubicBezTo>
                    <a:pt x="194" y="15"/>
                    <a:pt x="194" y="14"/>
                    <a:pt x="194" y="14"/>
                  </a:cubicBezTo>
                  <a:cubicBezTo>
                    <a:pt x="194" y="14"/>
                    <a:pt x="194" y="11"/>
                    <a:pt x="199" y="10"/>
                  </a:cubicBezTo>
                  <a:cubicBezTo>
                    <a:pt x="203" y="9"/>
                    <a:pt x="207" y="9"/>
                    <a:pt x="204" y="11"/>
                  </a:cubicBezTo>
                  <a:cubicBezTo>
                    <a:pt x="204" y="11"/>
                    <a:pt x="209" y="10"/>
                    <a:pt x="208" y="12"/>
                  </a:cubicBezTo>
                  <a:cubicBezTo>
                    <a:pt x="208" y="13"/>
                    <a:pt x="202" y="15"/>
                    <a:pt x="202" y="15"/>
                  </a:cubicBezTo>
                  <a:cubicBezTo>
                    <a:pt x="201" y="18"/>
                    <a:pt x="201" y="18"/>
                    <a:pt x="201" y="18"/>
                  </a:cubicBezTo>
                  <a:cubicBezTo>
                    <a:pt x="201" y="18"/>
                    <a:pt x="200" y="20"/>
                    <a:pt x="196" y="19"/>
                  </a:cubicBezTo>
                  <a:cubicBezTo>
                    <a:pt x="192" y="19"/>
                    <a:pt x="190" y="20"/>
                    <a:pt x="186" y="24"/>
                  </a:cubicBezTo>
                  <a:cubicBezTo>
                    <a:pt x="181" y="28"/>
                    <a:pt x="178" y="32"/>
                    <a:pt x="181" y="32"/>
                  </a:cubicBezTo>
                  <a:cubicBezTo>
                    <a:pt x="184" y="32"/>
                    <a:pt x="188" y="30"/>
                    <a:pt x="186" y="33"/>
                  </a:cubicBezTo>
                  <a:cubicBezTo>
                    <a:pt x="183" y="36"/>
                    <a:pt x="182" y="38"/>
                    <a:pt x="182" y="38"/>
                  </a:cubicBezTo>
                  <a:cubicBezTo>
                    <a:pt x="182" y="38"/>
                    <a:pt x="178" y="38"/>
                    <a:pt x="179" y="41"/>
                  </a:cubicBezTo>
                  <a:cubicBezTo>
                    <a:pt x="179" y="44"/>
                    <a:pt x="180" y="48"/>
                    <a:pt x="177" y="46"/>
                  </a:cubicBezTo>
                  <a:cubicBezTo>
                    <a:pt x="173" y="44"/>
                    <a:pt x="171" y="45"/>
                    <a:pt x="170" y="47"/>
                  </a:cubicBezTo>
                  <a:cubicBezTo>
                    <a:pt x="168" y="49"/>
                    <a:pt x="171" y="50"/>
                    <a:pt x="173" y="50"/>
                  </a:cubicBezTo>
                  <a:cubicBezTo>
                    <a:pt x="175" y="50"/>
                    <a:pt x="175" y="52"/>
                    <a:pt x="178" y="50"/>
                  </a:cubicBezTo>
                  <a:cubicBezTo>
                    <a:pt x="178" y="50"/>
                    <a:pt x="178" y="53"/>
                    <a:pt x="180" y="55"/>
                  </a:cubicBezTo>
                  <a:cubicBezTo>
                    <a:pt x="182" y="56"/>
                    <a:pt x="178" y="57"/>
                    <a:pt x="176" y="56"/>
                  </a:cubicBezTo>
                  <a:cubicBezTo>
                    <a:pt x="174" y="55"/>
                    <a:pt x="170" y="54"/>
                    <a:pt x="169" y="56"/>
                  </a:cubicBezTo>
                  <a:cubicBezTo>
                    <a:pt x="168" y="57"/>
                    <a:pt x="168" y="59"/>
                    <a:pt x="171" y="58"/>
                  </a:cubicBezTo>
                  <a:cubicBezTo>
                    <a:pt x="171" y="58"/>
                    <a:pt x="167" y="61"/>
                    <a:pt x="165" y="62"/>
                  </a:cubicBezTo>
                  <a:cubicBezTo>
                    <a:pt x="163" y="64"/>
                    <a:pt x="164" y="65"/>
                    <a:pt x="167" y="67"/>
                  </a:cubicBezTo>
                  <a:cubicBezTo>
                    <a:pt x="169" y="68"/>
                    <a:pt x="173" y="70"/>
                    <a:pt x="173" y="72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77" y="68"/>
                    <a:pt x="181" y="66"/>
                    <a:pt x="181" y="68"/>
                  </a:cubicBezTo>
                  <a:cubicBezTo>
                    <a:pt x="181" y="68"/>
                    <a:pt x="184" y="67"/>
                    <a:pt x="185" y="67"/>
                  </a:cubicBezTo>
                  <a:cubicBezTo>
                    <a:pt x="185" y="68"/>
                    <a:pt x="183" y="69"/>
                    <a:pt x="184" y="70"/>
                  </a:cubicBezTo>
                  <a:cubicBezTo>
                    <a:pt x="184" y="71"/>
                    <a:pt x="188" y="71"/>
                    <a:pt x="184" y="73"/>
                  </a:cubicBezTo>
                  <a:cubicBezTo>
                    <a:pt x="181" y="74"/>
                    <a:pt x="180" y="75"/>
                    <a:pt x="180" y="75"/>
                  </a:cubicBezTo>
                  <a:cubicBezTo>
                    <a:pt x="187" y="75"/>
                    <a:pt x="187" y="75"/>
                    <a:pt x="187" y="75"/>
                  </a:cubicBezTo>
                  <a:cubicBezTo>
                    <a:pt x="187" y="75"/>
                    <a:pt x="189" y="76"/>
                    <a:pt x="185" y="77"/>
                  </a:cubicBezTo>
                  <a:cubicBezTo>
                    <a:pt x="182" y="78"/>
                    <a:pt x="180" y="79"/>
                    <a:pt x="183" y="79"/>
                  </a:cubicBezTo>
                  <a:cubicBezTo>
                    <a:pt x="185" y="79"/>
                    <a:pt x="187" y="80"/>
                    <a:pt x="184" y="81"/>
                  </a:cubicBezTo>
                  <a:cubicBezTo>
                    <a:pt x="181" y="83"/>
                    <a:pt x="178" y="84"/>
                    <a:pt x="179" y="85"/>
                  </a:cubicBezTo>
                  <a:cubicBezTo>
                    <a:pt x="179" y="86"/>
                    <a:pt x="180" y="87"/>
                    <a:pt x="186" y="85"/>
                  </a:cubicBezTo>
                  <a:cubicBezTo>
                    <a:pt x="193" y="83"/>
                    <a:pt x="200" y="81"/>
                    <a:pt x="203" y="81"/>
                  </a:cubicBezTo>
                  <a:cubicBezTo>
                    <a:pt x="205" y="81"/>
                    <a:pt x="211" y="79"/>
                    <a:pt x="214" y="75"/>
                  </a:cubicBezTo>
                  <a:cubicBezTo>
                    <a:pt x="218" y="71"/>
                    <a:pt x="225" y="67"/>
                    <a:pt x="222" y="71"/>
                  </a:cubicBezTo>
                  <a:cubicBezTo>
                    <a:pt x="218" y="75"/>
                    <a:pt x="216" y="78"/>
                    <a:pt x="216" y="78"/>
                  </a:cubicBezTo>
                  <a:cubicBezTo>
                    <a:pt x="220" y="77"/>
                    <a:pt x="220" y="77"/>
                    <a:pt x="220" y="77"/>
                  </a:cubicBezTo>
                  <a:cubicBezTo>
                    <a:pt x="230" y="65"/>
                    <a:pt x="230" y="65"/>
                    <a:pt x="230" y="65"/>
                  </a:cubicBezTo>
                  <a:cubicBezTo>
                    <a:pt x="230" y="65"/>
                    <a:pt x="230" y="63"/>
                    <a:pt x="231" y="62"/>
                  </a:cubicBezTo>
                  <a:cubicBezTo>
                    <a:pt x="231" y="61"/>
                    <a:pt x="234" y="60"/>
                    <a:pt x="235" y="59"/>
                  </a:cubicBezTo>
                  <a:close/>
                </a:path>
              </a:pathLst>
            </a:custGeom>
            <a:solidFill>
              <a:srgbClr val="509B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942;p152">
              <a:extLst>
                <a:ext uri="{FF2B5EF4-FFF2-40B4-BE49-F238E27FC236}">
                  <a16:creationId xmlns:a16="http://schemas.microsoft.com/office/drawing/2014/main" id="{46935B57-54F6-4A6D-B2B2-38BBAC68F0F0}"/>
                </a:ext>
              </a:extLst>
            </p:cNvPr>
            <p:cNvSpPr/>
            <p:nvPr/>
          </p:nvSpPr>
          <p:spPr>
            <a:xfrm>
              <a:off x="4086" y="1219"/>
              <a:ext cx="717" cy="435"/>
            </a:xfrm>
            <a:custGeom>
              <a:avLst/>
              <a:gdLst/>
              <a:ahLst/>
              <a:cxnLst/>
              <a:rect l="l" t="t" r="r" b="b"/>
              <a:pathLst>
                <a:path w="419" h="254" extrusionOk="0">
                  <a:moveTo>
                    <a:pt x="397" y="56"/>
                  </a:moveTo>
                  <a:cubicBezTo>
                    <a:pt x="378" y="56"/>
                    <a:pt x="365" y="62"/>
                    <a:pt x="340" y="57"/>
                  </a:cubicBezTo>
                  <a:cubicBezTo>
                    <a:pt x="340" y="57"/>
                    <a:pt x="337" y="59"/>
                    <a:pt x="332" y="57"/>
                  </a:cubicBezTo>
                  <a:cubicBezTo>
                    <a:pt x="328" y="54"/>
                    <a:pt x="320" y="49"/>
                    <a:pt x="315" y="51"/>
                  </a:cubicBezTo>
                  <a:cubicBezTo>
                    <a:pt x="310" y="54"/>
                    <a:pt x="309" y="52"/>
                    <a:pt x="308" y="50"/>
                  </a:cubicBezTo>
                  <a:cubicBezTo>
                    <a:pt x="308" y="49"/>
                    <a:pt x="305" y="48"/>
                    <a:pt x="301" y="49"/>
                  </a:cubicBezTo>
                  <a:cubicBezTo>
                    <a:pt x="297" y="49"/>
                    <a:pt x="296" y="47"/>
                    <a:pt x="301" y="46"/>
                  </a:cubicBezTo>
                  <a:cubicBezTo>
                    <a:pt x="307" y="44"/>
                    <a:pt x="308" y="41"/>
                    <a:pt x="305" y="37"/>
                  </a:cubicBezTo>
                  <a:cubicBezTo>
                    <a:pt x="303" y="34"/>
                    <a:pt x="300" y="35"/>
                    <a:pt x="300" y="38"/>
                  </a:cubicBezTo>
                  <a:cubicBezTo>
                    <a:pt x="300" y="38"/>
                    <a:pt x="293" y="39"/>
                    <a:pt x="291" y="40"/>
                  </a:cubicBezTo>
                  <a:cubicBezTo>
                    <a:pt x="289" y="41"/>
                    <a:pt x="287" y="40"/>
                    <a:pt x="287" y="40"/>
                  </a:cubicBezTo>
                  <a:cubicBezTo>
                    <a:pt x="287" y="40"/>
                    <a:pt x="277" y="34"/>
                    <a:pt x="260" y="33"/>
                  </a:cubicBezTo>
                  <a:cubicBezTo>
                    <a:pt x="260" y="33"/>
                    <a:pt x="254" y="29"/>
                    <a:pt x="247" y="29"/>
                  </a:cubicBezTo>
                  <a:cubicBezTo>
                    <a:pt x="240" y="29"/>
                    <a:pt x="232" y="29"/>
                    <a:pt x="229" y="26"/>
                  </a:cubicBezTo>
                  <a:cubicBezTo>
                    <a:pt x="225" y="23"/>
                    <a:pt x="224" y="21"/>
                    <a:pt x="224" y="21"/>
                  </a:cubicBezTo>
                  <a:cubicBezTo>
                    <a:pt x="223" y="20"/>
                    <a:pt x="219" y="20"/>
                    <a:pt x="219" y="20"/>
                  </a:cubicBezTo>
                  <a:cubicBezTo>
                    <a:pt x="219" y="20"/>
                    <a:pt x="220" y="16"/>
                    <a:pt x="218" y="15"/>
                  </a:cubicBezTo>
                  <a:cubicBezTo>
                    <a:pt x="213" y="18"/>
                    <a:pt x="213" y="18"/>
                    <a:pt x="213" y="18"/>
                  </a:cubicBezTo>
                  <a:cubicBezTo>
                    <a:pt x="213" y="18"/>
                    <a:pt x="210" y="16"/>
                    <a:pt x="209" y="11"/>
                  </a:cubicBezTo>
                  <a:cubicBezTo>
                    <a:pt x="131" y="8"/>
                    <a:pt x="131" y="8"/>
                    <a:pt x="131" y="8"/>
                  </a:cubicBezTo>
                  <a:cubicBezTo>
                    <a:pt x="131" y="8"/>
                    <a:pt x="92" y="5"/>
                    <a:pt x="43" y="0"/>
                  </a:cubicBezTo>
                  <a:cubicBezTo>
                    <a:pt x="86" y="5"/>
                    <a:pt x="123" y="9"/>
                    <a:pt x="133" y="9"/>
                  </a:cubicBezTo>
                  <a:cubicBezTo>
                    <a:pt x="133" y="9"/>
                    <a:pt x="130" y="13"/>
                    <a:pt x="125" y="16"/>
                  </a:cubicBezTo>
                  <a:cubicBezTo>
                    <a:pt x="124" y="17"/>
                    <a:pt x="123" y="18"/>
                    <a:pt x="121" y="18"/>
                  </a:cubicBezTo>
                  <a:cubicBezTo>
                    <a:pt x="121" y="18"/>
                    <a:pt x="121" y="18"/>
                    <a:pt x="121" y="18"/>
                  </a:cubicBezTo>
                  <a:cubicBezTo>
                    <a:pt x="119" y="20"/>
                    <a:pt x="119" y="20"/>
                    <a:pt x="120" y="21"/>
                  </a:cubicBezTo>
                  <a:cubicBezTo>
                    <a:pt x="121" y="21"/>
                    <a:pt x="121" y="22"/>
                    <a:pt x="122" y="22"/>
                  </a:cubicBezTo>
                  <a:cubicBezTo>
                    <a:pt x="122" y="22"/>
                    <a:pt x="121" y="23"/>
                    <a:pt x="121" y="23"/>
                  </a:cubicBezTo>
                  <a:cubicBezTo>
                    <a:pt x="121" y="24"/>
                    <a:pt x="120" y="24"/>
                    <a:pt x="120" y="25"/>
                  </a:cubicBezTo>
                  <a:cubicBezTo>
                    <a:pt x="119" y="26"/>
                    <a:pt x="117" y="28"/>
                    <a:pt x="117" y="28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8" y="30"/>
                    <a:pt x="120" y="33"/>
                    <a:pt x="118" y="35"/>
                  </a:cubicBezTo>
                  <a:cubicBezTo>
                    <a:pt x="118" y="36"/>
                    <a:pt x="117" y="37"/>
                    <a:pt x="116" y="38"/>
                  </a:cubicBezTo>
                  <a:cubicBezTo>
                    <a:pt x="116" y="38"/>
                    <a:pt x="115" y="38"/>
                    <a:pt x="115" y="39"/>
                  </a:cubicBezTo>
                  <a:cubicBezTo>
                    <a:pt x="113" y="41"/>
                    <a:pt x="113" y="41"/>
                    <a:pt x="113" y="42"/>
                  </a:cubicBezTo>
                  <a:cubicBezTo>
                    <a:pt x="113" y="42"/>
                    <a:pt x="114" y="43"/>
                    <a:pt x="114" y="44"/>
                  </a:cubicBezTo>
                  <a:cubicBezTo>
                    <a:pt x="114" y="44"/>
                    <a:pt x="114" y="45"/>
                    <a:pt x="113" y="45"/>
                  </a:cubicBezTo>
                  <a:cubicBezTo>
                    <a:pt x="113" y="45"/>
                    <a:pt x="113" y="46"/>
                    <a:pt x="113" y="46"/>
                  </a:cubicBezTo>
                  <a:cubicBezTo>
                    <a:pt x="114" y="46"/>
                    <a:pt x="116" y="46"/>
                    <a:pt x="116" y="47"/>
                  </a:cubicBezTo>
                  <a:cubicBezTo>
                    <a:pt x="115" y="49"/>
                    <a:pt x="112" y="52"/>
                    <a:pt x="112" y="52"/>
                  </a:cubicBezTo>
                  <a:cubicBezTo>
                    <a:pt x="112" y="52"/>
                    <a:pt x="112" y="53"/>
                    <a:pt x="112" y="55"/>
                  </a:cubicBezTo>
                  <a:cubicBezTo>
                    <a:pt x="112" y="58"/>
                    <a:pt x="111" y="61"/>
                    <a:pt x="110" y="64"/>
                  </a:cubicBezTo>
                  <a:cubicBezTo>
                    <a:pt x="107" y="67"/>
                    <a:pt x="99" y="83"/>
                    <a:pt x="96" y="87"/>
                  </a:cubicBezTo>
                  <a:cubicBezTo>
                    <a:pt x="96" y="89"/>
                    <a:pt x="95" y="91"/>
                    <a:pt x="94" y="93"/>
                  </a:cubicBezTo>
                  <a:cubicBezTo>
                    <a:pt x="93" y="96"/>
                    <a:pt x="93" y="98"/>
                    <a:pt x="92" y="100"/>
                  </a:cubicBezTo>
                  <a:cubicBezTo>
                    <a:pt x="92" y="100"/>
                    <a:pt x="92" y="100"/>
                    <a:pt x="92" y="101"/>
                  </a:cubicBezTo>
                  <a:cubicBezTo>
                    <a:pt x="92" y="106"/>
                    <a:pt x="86" y="111"/>
                    <a:pt x="83" y="115"/>
                  </a:cubicBezTo>
                  <a:cubicBezTo>
                    <a:pt x="82" y="117"/>
                    <a:pt x="78" y="121"/>
                    <a:pt x="75" y="125"/>
                  </a:cubicBezTo>
                  <a:cubicBezTo>
                    <a:pt x="72" y="129"/>
                    <a:pt x="70" y="132"/>
                    <a:pt x="69" y="135"/>
                  </a:cubicBezTo>
                  <a:cubicBezTo>
                    <a:pt x="70" y="139"/>
                    <a:pt x="61" y="148"/>
                    <a:pt x="56" y="153"/>
                  </a:cubicBezTo>
                  <a:cubicBezTo>
                    <a:pt x="52" y="158"/>
                    <a:pt x="54" y="163"/>
                    <a:pt x="54" y="163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31" y="254"/>
                    <a:pt x="231" y="254"/>
                    <a:pt x="231" y="254"/>
                  </a:cubicBezTo>
                  <a:cubicBezTo>
                    <a:pt x="231" y="254"/>
                    <a:pt x="234" y="250"/>
                    <a:pt x="233" y="248"/>
                  </a:cubicBezTo>
                  <a:cubicBezTo>
                    <a:pt x="232" y="247"/>
                    <a:pt x="233" y="246"/>
                    <a:pt x="235" y="244"/>
                  </a:cubicBezTo>
                  <a:cubicBezTo>
                    <a:pt x="237" y="242"/>
                    <a:pt x="241" y="239"/>
                    <a:pt x="234" y="238"/>
                  </a:cubicBezTo>
                  <a:cubicBezTo>
                    <a:pt x="228" y="236"/>
                    <a:pt x="232" y="234"/>
                    <a:pt x="233" y="233"/>
                  </a:cubicBezTo>
                  <a:cubicBezTo>
                    <a:pt x="234" y="231"/>
                    <a:pt x="236" y="229"/>
                    <a:pt x="229" y="226"/>
                  </a:cubicBezTo>
                  <a:cubicBezTo>
                    <a:pt x="222" y="224"/>
                    <a:pt x="220" y="223"/>
                    <a:pt x="220" y="220"/>
                  </a:cubicBezTo>
                  <a:cubicBezTo>
                    <a:pt x="221" y="217"/>
                    <a:pt x="220" y="210"/>
                    <a:pt x="210" y="210"/>
                  </a:cubicBezTo>
                  <a:cubicBezTo>
                    <a:pt x="200" y="210"/>
                    <a:pt x="203" y="208"/>
                    <a:pt x="203" y="204"/>
                  </a:cubicBezTo>
                  <a:cubicBezTo>
                    <a:pt x="202" y="201"/>
                    <a:pt x="202" y="199"/>
                    <a:pt x="200" y="198"/>
                  </a:cubicBezTo>
                  <a:cubicBezTo>
                    <a:pt x="198" y="198"/>
                    <a:pt x="197" y="194"/>
                    <a:pt x="199" y="190"/>
                  </a:cubicBezTo>
                  <a:cubicBezTo>
                    <a:pt x="202" y="186"/>
                    <a:pt x="206" y="182"/>
                    <a:pt x="212" y="179"/>
                  </a:cubicBezTo>
                  <a:cubicBezTo>
                    <a:pt x="217" y="176"/>
                    <a:pt x="219" y="171"/>
                    <a:pt x="218" y="169"/>
                  </a:cubicBezTo>
                  <a:cubicBezTo>
                    <a:pt x="217" y="167"/>
                    <a:pt x="225" y="159"/>
                    <a:pt x="225" y="153"/>
                  </a:cubicBezTo>
                  <a:cubicBezTo>
                    <a:pt x="225" y="153"/>
                    <a:pt x="234" y="154"/>
                    <a:pt x="242" y="150"/>
                  </a:cubicBezTo>
                  <a:cubicBezTo>
                    <a:pt x="250" y="147"/>
                    <a:pt x="256" y="144"/>
                    <a:pt x="256" y="144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8" y="119"/>
                    <a:pt x="278" y="119"/>
                    <a:pt x="278" y="119"/>
                  </a:cubicBezTo>
                  <a:cubicBezTo>
                    <a:pt x="278" y="119"/>
                    <a:pt x="277" y="119"/>
                    <a:pt x="282" y="115"/>
                  </a:cubicBezTo>
                  <a:cubicBezTo>
                    <a:pt x="287" y="111"/>
                    <a:pt x="287" y="106"/>
                    <a:pt x="298" y="103"/>
                  </a:cubicBezTo>
                  <a:cubicBezTo>
                    <a:pt x="310" y="100"/>
                    <a:pt x="320" y="98"/>
                    <a:pt x="326" y="93"/>
                  </a:cubicBezTo>
                  <a:cubicBezTo>
                    <a:pt x="333" y="88"/>
                    <a:pt x="345" y="83"/>
                    <a:pt x="359" y="78"/>
                  </a:cubicBezTo>
                  <a:cubicBezTo>
                    <a:pt x="372" y="74"/>
                    <a:pt x="376" y="71"/>
                    <a:pt x="393" y="69"/>
                  </a:cubicBezTo>
                  <a:cubicBezTo>
                    <a:pt x="410" y="66"/>
                    <a:pt x="417" y="66"/>
                    <a:pt x="419" y="62"/>
                  </a:cubicBezTo>
                  <a:cubicBezTo>
                    <a:pt x="419" y="62"/>
                    <a:pt x="417" y="57"/>
                    <a:pt x="397" y="56"/>
                  </a:cubicBezTo>
                  <a:close/>
                </a:path>
              </a:pathLst>
            </a:custGeom>
            <a:solidFill>
              <a:srgbClr val="509B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943;p152">
              <a:extLst>
                <a:ext uri="{FF2B5EF4-FFF2-40B4-BE49-F238E27FC236}">
                  <a16:creationId xmlns:a16="http://schemas.microsoft.com/office/drawing/2014/main" id="{A1BD48FA-157B-4C3D-9881-BC6B17F74768}"/>
                </a:ext>
              </a:extLst>
            </p:cNvPr>
            <p:cNvSpPr/>
            <p:nvPr/>
          </p:nvSpPr>
          <p:spPr>
            <a:xfrm>
              <a:off x="2965" y="1032"/>
              <a:ext cx="893" cy="439"/>
            </a:xfrm>
            <a:custGeom>
              <a:avLst/>
              <a:gdLst/>
              <a:ahLst/>
              <a:cxnLst/>
              <a:rect l="l" t="t" r="r" b="b"/>
              <a:pathLst>
                <a:path w="522" h="256" extrusionOk="0">
                  <a:moveTo>
                    <a:pt x="85" y="8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73" y="17"/>
                    <a:pt x="69" y="22"/>
                  </a:cubicBezTo>
                  <a:cubicBezTo>
                    <a:pt x="68" y="22"/>
                    <a:pt x="68" y="22"/>
                    <a:pt x="68" y="23"/>
                  </a:cubicBezTo>
                  <a:cubicBezTo>
                    <a:pt x="74" y="16"/>
                    <a:pt x="84" y="9"/>
                    <a:pt x="84" y="9"/>
                  </a:cubicBezTo>
                  <a:cubicBezTo>
                    <a:pt x="84" y="9"/>
                    <a:pt x="74" y="16"/>
                    <a:pt x="68" y="23"/>
                  </a:cubicBezTo>
                  <a:cubicBezTo>
                    <a:pt x="66" y="25"/>
                    <a:pt x="64" y="27"/>
                    <a:pt x="62" y="29"/>
                  </a:cubicBezTo>
                  <a:cubicBezTo>
                    <a:pt x="59" y="33"/>
                    <a:pt x="52" y="37"/>
                    <a:pt x="50" y="39"/>
                  </a:cubicBezTo>
                  <a:cubicBezTo>
                    <a:pt x="49" y="39"/>
                    <a:pt x="48" y="40"/>
                    <a:pt x="48" y="41"/>
                  </a:cubicBezTo>
                  <a:cubicBezTo>
                    <a:pt x="47" y="42"/>
                    <a:pt x="47" y="43"/>
                    <a:pt x="47" y="45"/>
                  </a:cubicBezTo>
                  <a:cubicBezTo>
                    <a:pt x="48" y="48"/>
                    <a:pt x="49" y="52"/>
                    <a:pt x="49" y="56"/>
                  </a:cubicBezTo>
                  <a:cubicBezTo>
                    <a:pt x="49" y="58"/>
                    <a:pt x="49" y="59"/>
                    <a:pt x="49" y="60"/>
                  </a:cubicBezTo>
                  <a:cubicBezTo>
                    <a:pt x="49" y="62"/>
                    <a:pt x="49" y="63"/>
                    <a:pt x="49" y="63"/>
                  </a:cubicBezTo>
                  <a:cubicBezTo>
                    <a:pt x="49" y="63"/>
                    <a:pt x="50" y="66"/>
                    <a:pt x="53" y="66"/>
                  </a:cubicBezTo>
                  <a:cubicBezTo>
                    <a:pt x="53" y="66"/>
                    <a:pt x="46" y="72"/>
                    <a:pt x="48" y="73"/>
                  </a:cubicBezTo>
                  <a:cubicBezTo>
                    <a:pt x="50" y="74"/>
                    <a:pt x="55" y="74"/>
                    <a:pt x="54" y="76"/>
                  </a:cubicBezTo>
                  <a:cubicBezTo>
                    <a:pt x="54" y="77"/>
                    <a:pt x="54" y="77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4" y="80"/>
                    <a:pt x="54" y="82"/>
                    <a:pt x="52" y="84"/>
                  </a:cubicBezTo>
                  <a:cubicBezTo>
                    <a:pt x="50" y="86"/>
                    <a:pt x="46" y="90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6" y="97"/>
                    <a:pt x="49" y="98"/>
                    <a:pt x="48" y="101"/>
                  </a:cubicBezTo>
                  <a:cubicBezTo>
                    <a:pt x="48" y="102"/>
                    <a:pt x="47" y="103"/>
                    <a:pt x="46" y="104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3" y="107"/>
                    <a:pt x="40" y="110"/>
                    <a:pt x="41" y="114"/>
                  </a:cubicBezTo>
                  <a:cubicBezTo>
                    <a:pt x="42" y="116"/>
                    <a:pt x="44" y="121"/>
                    <a:pt x="37" y="126"/>
                  </a:cubicBezTo>
                  <a:cubicBezTo>
                    <a:pt x="35" y="128"/>
                    <a:pt x="33" y="129"/>
                    <a:pt x="31" y="130"/>
                  </a:cubicBezTo>
                  <a:cubicBezTo>
                    <a:pt x="21" y="134"/>
                    <a:pt x="21" y="131"/>
                    <a:pt x="15" y="138"/>
                  </a:cubicBezTo>
                  <a:cubicBezTo>
                    <a:pt x="13" y="141"/>
                    <a:pt x="12" y="143"/>
                    <a:pt x="11" y="144"/>
                  </a:cubicBezTo>
                  <a:cubicBezTo>
                    <a:pt x="10" y="145"/>
                    <a:pt x="10" y="146"/>
                    <a:pt x="9" y="146"/>
                  </a:cubicBezTo>
                  <a:cubicBezTo>
                    <a:pt x="9" y="147"/>
                    <a:pt x="8" y="147"/>
                    <a:pt x="7" y="148"/>
                  </a:cubicBezTo>
                  <a:cubicBezTo>
                    <a:pt x="7" y="148"/>
                    <a:pt x="6" y="149"/>
                    <a:pt x="6" y="149"/>
                  </a:cubicBezTo>
                  <a:cubicBezTo>
                    <a:pt x="2" y="152"/>
                    <a:pt x="0" y="153"/>
                    <a:pt x="2" y="154"/>
                  </a:cubicBezTo>
                  <a:cubicBezTo>
                    <a:pt x="3" y="155"/>
                    <a:pt x="4" y="156"/>
                    <a:pt x="8" y="154"/>
                  </a:cubicBezTo>
                  <a:cubicBezTo>
                    <a:pt x="10" y="154"/>
                    <a:pt x="14" y="152"/>
                    <a:pt x="16" y="152"/>
                  </a:cubicBezTo>
                  <a:cubicBezTo>
                    <a:pt x="18" y="151"/>
                    <a:pt x="19" y="151"/>
                    <a:pt x="19" y="152"/>
                  </a:cubicBezTo>
                  <a:cubicBezTo>
                    <a:pt x="19" y="153"/>
                    <a:pt x="18" y="154"/>
                    <a:pt x="17" y="155"/>
                  </a:cubicBezTo>
                  <a:cubicBezTo>
                    <a:pt x="14" y="159"/>
                    <a:pt x="12" y="160"/>
                    <a:pt x="11" y="162"/>
                  </a:cubicBezTo>
                  <a:cubicBezTo>
                    <a:pt x="11" y="162"/>
                    <a:pt x="11" y="162"/>
                    <a:pt x="11" y="163"/>
                  </a:cubicBezTo>
                  <a:cubicBezTo>
                    <a:pt x="12" y="166"/>
                    <a:pt x="6" y="179"/>
                    <a:pt x="3" y="183"/>
                  </a:cubicBezTo>
                  <a:cubicBezTo>
                    <a:pt x="3" y="183"/>
                    <a:pt x="3" y="185"/>
                    <a:pt x="3" y="186"/>
                  </a:cubicBezTo>
                  <a:cubicBezTo>
                    <a:pt x="3" y="187"/>
                    <a:pt x="3" y="187"/>
                    <a:pt x="4" y="187"/>
                  </a:cubicBezTo>
                  <a:cubicBezTo>
                    <a:pt x="5" y="189"/>
                    <a:pt x="6" y="191"/>
                    <a:pt x="7" y="193"/>
                  </a:cubicBezTo>
                  <a:cubicBezTo>
                    <a:pt x="7" y="194"/>
                    <a:pt x="7" y="196"/>
                    <a:pt x="6" y="197"/>
                  </a:cubicBezTo>
                  <a:cubicBezTo>
                    <a:pt x="6" y="197"/>
                    <a:pt x="6" y="198"/>
                    <a:pt x="5" y="198"/>
                  </a:cubicBezTo>
                  <a:cubicBezTo>
                    <a:pt x="5" y="198"/>
                    <a:pt x="5" y="198"/>
                    <a:pt x="5" y="199"/>
                  </a:cubicBezTo>
                  <a:cubicBezTo>
                    <a:pt x="5" y="199"/>
                    <a:pt x="5" y="199"/>
                    <a:pt x="5" y="199"/>
                  </a:cubicBezTo>
                  <a:cubicBezTo>
                    <a:pt x="4" y="200"/>
                    <a:pt x="4" y="203"/>
                    <a:pt x="4" y="205"/>
                  </a:cubicBezTo>
                  <a:cubicBezTo>
                    <a:pt x="5" y="207"/>
                    <a:pt x="6" y="208"/>
                    <a:pt x="6" y="208"/>
                  </a:cubicBezTo>
                  <a:cubicBezTo>
                    <a:pt x="6" y="208"/>
                    <a:pt x="7" y="210"/>
                    <a:pt x="8" y="211"/>
                  </a:cubicBezTo>
                  <a:cubicBezTo>
                    <a:pt x="12" y="215"/>
                    <a:pt x="17" y="218"/>
                    <a:pt x="25" y="218"/>
                  </a:cubicBezTo>
                  <a:cubicBezTo>
                    <a:pt x="32" y="218"/>
                    <a:pt x="37" y="217"/>
                    <a:pt x="40" y="217"/>
                  </a:cubicBezTo>
                  <a:cubicBezTo>
                    <a:pt x="40" y="216"/>
                    <a:pt x="45" y="218"/>
                    <a:pt x="44" y="219"/>
                  </a:cubicBezTo>
                  <a:cubicBezTo>
                    <a:pt x="44" y="219"/>
                    <a:pt x="44" y="220"/>
                    <a:pt x="45" y="221"/>
                  </a:cubicBezTo>
                  <a:cubicBezTo>
                    <a:pt x="45" y="221"/>
                    <a:pt x="45" y="221"/>
                    <a:pt x="46" y="221"/>
                  </a:cubicBezTo>
                  <a:cubicBezTo>
                    <a:pt x="50" y="222"/>
                    <a:pt x="56" y="222"/>
                    <a:pt x="56" y="224"/>
                  </a:cubicBezTo>
                  <a:cubicBezTo>
                    <a:pt x="56" y="224"/>
                    <a:pt x="64" y="221"/>
                    <a:pt x="67" y="223"/>
                  </a:cubicBezTo>
                  <a:cubicBezTo>
                    <a:pt x="68" y="223"/>
                    <a:pt x="68" y="223"/>
                    <a:pt x="69" y="224"/>
                  </a:cubicBezTo>
                  <a:cubicBezTo>
                    <a:pt x="70" y="225"/>
                    <a:pt x="70" y="226"/>
                    <a:pt x="69" y="228"/>
                  </a:cubicBezTo>
                  <a:cubicBezTo>
                    <a:pt x="69" y="228"/>
                    <a:pt x="69" y="228"/>
                    <a:pt x="69" y="228"/>
                  </a:cubicBezTo>
                  <a:cubicBezTo>
                    <a:pt x="69" y="228"/>
                    <a:pt x="69" y="228"/>
                    <a:pt x="69" y="228"/>
                  </a:cubicBezTo>
                  <a:cubicBezTo>
                    <a:pt x="69" y="229"/>
                    <a:pt x="69" y="229"/>
                    <a:pt x="69" y="229"/>
                  </a:cubicBezTo>
                  <a:cubicBezTo>
                    <a:pt x="69" y="229"/>
                    <a:pt x="69" y="229"/>
                    <a:pt x="69" y="229"/>
                  </a:cubicBezTo>
                  <a:cubicBezTo>
                    <a:pt x="69" y="230"/>
                    <a:pt x="70" y="230"/>
                    <a:pt x="70" y="230"/>
                  </a:cubicBezTo>
                  <a:cubicBezTo>
                    <a:pt x="71" y="230"/>
                    <a:pt x="71" y="230"/>
                    <a:pt x="71" y="231"/>
                  </a:cubicBezTo>
                  <a:cubicBezTo>
                    <a:pt x="71" y="231"/>
                    <a:pt x="71" y="231"/>
                    <a:pt x="71" y="231"/>
                  </a:cubicBezTo>
                  <a:cubicBezTo>
                    <a:pt x="71" y="231"/>
                    <a:pt x="71" y="231"/>
                    <a:pt x="72" y="231"/>
                  </a:cubicBezTo>
                  <a:cubicBezTo>
                    <a:pt x="72" y="231"/>
                    <a:pt x="72" y="231"/>
                    <a:pt x="72" y="231"/>
                  </a:cubicBezTo>
                  <a:cubicBezTo>
                    <a:pt x="83" y="231"/>
                    <a:pt x="83" y="231"/>
                    <a:pt x="83" y="231"/>
                  </a:cubicBezTo>
                  <a:cubicBezTo>
                    <a:pt x="105" y="210"/>
                    <a:pt x="105" y="210"/>
                    <a:pt x="105" y="210"/>
                  </a:cubicBezTo>
                  <a:cubicBezTo>
                    <a:pt x="375" y="256"/>
                    <a:pt x="375" y="256"/>
                    <a:pt x="375" y="256"/>
                  </a:cubicBezTo>
                  <a:cubicBezTo>
                    <a:pt x="375" y="256"/>
                    <a:pt x="376" y="256"/>
                    <a:pt x="378" y="256"/>
                  </a:cubicBezTo>
                  <a:cubicBezTo>
                    <a:pt x="378" y="256"/>
                    <a:pt x="378" y="256"/>
                    <a:pt x="378" y="256"/>
                  </a:cubicBezTo>
                  <a:cubicBezTo>
                    <a:pt x="378" y="256"/>
                    <a:pt x="378" y="256"/>
                    <a:pt x="378" y="256"/>
                  </a:cubicBezTo>
                  <a:cubicBezTo>
                    <a:pt x="379" y="256"/>
                    <a:pt x="380" y="255"/>
                    <a:pt x="381" y="253"/>
                  </a:cubicBezTo>
                  <a:cubicBezTo>
                    <a:pt x="382" y="252"/>
                    <a:pt x="396" y="236"/>
                    <a:pt x="414" y="215"/>
                  </a:cubicBezTo>
                  <a:cubicBezTo>
                    <a:pt x="414" y="215"/>
                    <a:pt x="414" y="215"/>
                    <a:pt x="414" y="215"/>
                  </a:cubicBezTo>
                  <a:cubicBezTo>
                    <a:pt x="414" y="215"/>
                    <a:pt x="414" y="215"/>
                    <a:pt x="414" y="215"/>
                  </a:cubicBezTo>
                  <a:cubicBezTo>
                    <a:pt x="455" y="167"/>
                    <a:pt x="521" y="91"/>
                    <a:pt x="521" y="91"/>
                  </a:cubicBezTo>
                  <a:cubicBezTo>
                    <a:pt x="521" y="91"/>
                    <a:pt x="455" y="167"/>
                    <a:pt x="414" y="215"/>
                  </a:cubicBezTo>
                  <a:cubicBezTo>
                    <a:pt x="522" y="90"/>
                    <a:pt x="522" y="90"/>
                    <a:pt x="522" y="90"/>
                  </a:cubicBezTo>
                  <a:cubicBezTo>
                    <a:pt x="522" y="90"/>
                    <a:pt x="223" y="44"/>
                    <a:pt x="85" y="8"/>
                  </a:cubicBezTo>
                  <a:close/>
                </a:path>
              </a:pathLst>
            </a:custGeom>
            <a:solidFill>
              <a:srgbClr val="BECF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3944;p152">
              <a:extLst>
                <a:ext uri="{FF2B5EF4-FFF2-40B4-BE49-F238E27FC236}">
                  <a16:creationId xmlns:a16="http://schemas.microsoft.com/office/drawing/2014/main" id="{133D03DC-B4E4-4637-8306-3563DB909EF6}"/>
                </a:ext>
              </a:extLst>
            </p:cNvPr>
            <p:cNvSpPr/>
            <p:nvPr/>
          </p:nvSpPr>
          <p:spPr>
            <a:xfrm>
              <a:off x="3674" y="1186"/>
              <a:ext cx="640" cy="264"/>
            </a:xfrm>
            <a:custGeom>
              <a:avLst/>
              <a:gdLst/>
              <a:ahLst/>
              <a:cxnLst/>
              <a:rect l="l" t="t" r="r" b="b"/>
              <a:pathLst>
                <a:path w="374" h="154" extrusionOk="0">
                  <a:moveTo>
                    <a:pt x="328" y="129"/>
                  </a:moveTo>
                  <a:cubicBezTo>
                    <a:pt x="331" y="126"/>
                    <a:pt x="332" y="123"/>
                    <a:pt x="333" y="119"/>
                  </a:cubicBezTo>
                  <a:cubicBezTo>
                    <a:pt x="334" y="116"/>
                    <a:pt x="334" y="114"/>
                    <a:pt x="335" y="112"/>
                  </a:cubicBezTo>
                  <a:cubicBezTo>
                    <a:pt x="335" y="112"/>
                    <a:pt x="335" y="112"/>
                    <a:pt x="335" y="112"/>
                  </a:cubicBezTo>
                  <a:cubicBezTo>
                    <a:pt x="337" y="104"/>
                    <a:pt x="348" y="86"/>
                    <a:pt x="351" y="82"/>
                  </a:cubicBezTo>
                  <a:cubicBezTo>
                    <a:pt x="352" y="80"/>
                    <a:pt x="353" y="77"/>
                    <a:pt x="353" y="74"/>
                  </a:cubicBezTo>
                  <a:cubicBezTo>
                    <a:pt x="353" y="72"/>
                    <a:pt x="353" y="71"/>
                    <a:pt x="353" y="71"/>
                  </a:cubicBezTo>
                  <a:cubicBezTo>
                    <a:pt x="353" y="71"/>
                    <a:pt x="357" y="66"/>
                    <a:pt x="356" y="66"/>
                  </a:cubicBezTo>
                  <a:cubicBezTo>
                    <a:pt x="356" y="66"/>
                    <a:pt x="355" y="65"/>
                    <a:pt x="354" y="65"/>
                  </a:cubicBezTo>
                  <a:cubicBezTo>
                    <a:pt x="354" y="65"/>
                    <a:pt x="354" y="65"/>
                    <a:pt x="354" y="64"/>
                  </a:cubicBezTo>
                  <a:cubicBezTo>
                    <a:pt x="354" y="64"/>
                    <a:pt x="354" y="64"/>
                    <a:pt x="354" y="64"/>
                  </a:cubicBezTo>
                  <a:cubicBezTo>
                    <a:pt x="354" y="64"/>
                    <a:pt x="354" y="64"/>
                    <a:pt x="355" y="63"/>
                  </a:cubicBezTo>
                  <a:cubicBezTo>
                    <a:pt x="355" y="63"/>
                    <a:pt x="355" y="63"/>
                    <a:pt x="355" y="63"/>
                  </a:cubicBezTo>
                  <a:cubicBezTo>
                    <a:pt x="355" y="62"/>
                    <a:pt x="355" y="62"/>
                    <a:pt x="355" y="62"/>
                  </a:cubicBezTo>
                  <a:cubicBezTo>
                    <a:pt x="354" y="61"/>
                    <a:pt x="354" y="61"/>
                    <a:pt x="354" y="61"/>
                  </a:cubicBezTo>
                  <a:cubicBezTo>
                    <a:pt x="354" y="61"/>
                    <a:pt x="354" y="61"/>
                    <a:pt x="353" y="60"/>
                  </a:cubicBezTo>
                  <a:cubicBezTo>
                    <a:pt x="353" y="60"/>
                    <a:pt x="355" y="58"/>
                    <a:pt x="357" y="57"/>
                  </a:cubicBezTo>
                  <a:cubicBezTo>
                    <a:pt x="359" y="54"/>
                    <a:pt x="360" y="51"/>
                    <a:pt x="359" y="49"/>
                  </a:cubicBezTo>
                  <a:cubicBezTo>
                    <a:pt x="358" y="49"/>
                    <a:pt x="358" y="48"/>
                    <a:pt x="358" y="48"/>
                  </a:cubicBezTo>
                  <a:cubicBezTo>
                    <a:pt x="358" y="48"/>
                    <a:pt x="358" y="48"/>
                    <a:pt x="358" y="48"/>
                  </a:cubicBezTo>
                  <a:cubicBezTo>
                    <a:pt x="358" y="48"/>
                    <a:pt x="358" y="48"/>
                    <a:pt x="358" y="47"/>
                  </a:cubicBezTo>
                  <a:cubicBezTo>
                    <a:pt x="358" y="46"/>
                    <a:pt x="358" y="46"/>
                    <a:pt x="358" y="46"/>
                  </a:cubicBezTo>
                  <a:cubicBezTo>
                    <a:pt x="358" y="46"/>
                    <a:pt x="360" y="45"/>
                    <a:pt x="361" y="44"/>
                  </a:cubicBezTo>
                  <a:cubicBezTo>
                    <a:pt x="361" y="43"/>
                    <a:pt x="362" y="43"/>
                    <a:pt x="362" y="42"/>
                  </a:cubicBezTo>
                  <a:cubicBezTo>
                    <a:pt x="362" y="42"/>
                    <a:pt x="362" y="41"/>
                    <a:pt x="362" y="41"/>
                  </a:cubicBezTo>
                  <a:cubicBezTo>
                    <a:pt x="362" y="40"/>
                    <a:pt x="361" y="40"/>
                    <a:pt x="361" y="40"/>
                  </a:cubicBezTo>
                  <a:cubicBezTo>
                    <a:pt x="360" y="39"/>
                    <a:pt x="359" y="39"/>
                    <a:pt x="362" y="37"/>
                  </a:cubicBezTo>
                  <a:cubicBezTo>
                    <a:pt x="362" y="37"/>
                    <a:pt x="363" y="37"/>
                    <a:pt x="364" y="36"/>
                  </a:cubicBezTo>
                  <a:cubicBezTo>
                    <a:pt x="365" y="36"/>
                    <a:pt x="366" y="35"/>
                    <a:pt x="366" y="35"/>
                  </a:cubicBezTo>
                  <a:cubicBezTo>
                    <a:pt x="371" y="32"/>
                    <a:pt x="374" y="28"/>
                    <a:pt x="374" y="28"/>
                  </a:cubicBezTo>
                  <a:cubicBezTo>
                    <a:pt x="364" y="28"/>
                    <a:pt x="327" y="24"/>
                    <a:pt x="284" y="19"/>
                  </a:cubicBezTo>
                  <a:cubicBezTo>
                    <a:pt x="226" y="14"/>
                    <a:pt x="153" y="7"/>
                    <a:pt x="108" y="0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23" y="129"/>
                    <a:pt x="54" y="132"/>
                    <a:pt x="86" y="136"/>
                  </a:cubicBezTo>
                  <a:cubicBezTo>
                    <a:pt x="183" y="146"/>
                    <a:pt x="310" y="154"/>
                    <a:pt x="310" y="154"/>
                  </a:cubicBezTo>
                  <a:cubicBezTo>
                    <a:pt x="311" y="151"/>
                    <a:pt x="313" y="147"/>
                    <a:pt x="316" y="144"/>
                  </a:cubicBezTo>
                  <a:cubicBezTo>
                    <a:pt x="319" y="139"/>
                    <a:pt x="324" y="133"/>
                    <a:pt x="328" y="129"/>
                  </a:cubicBezTo>
                  <a:close/>
                </a:path>
              </a:pathLst>
            </a:custGeom>
            <a:solidFill>
              <a:srgbClr val="0A2F7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3945;p152">
              <a:extLst>
                <a:ext uri="{FF2B5EF4-FFF2-40B4-BE49-F238E27FC236}">
                  <a16:creationId xmlns:a16="http://schemas.microsoft.com/office/drawing/2014/main" id="{EE7902EC-A3BF-4391-A16D-223D210131AC}"/>
                </a:ext>
              </a:extLst>
            </p:cNvPr>
            <p:cNvSpPr/>
            <p:nvPr/>
          </p:nvSpPr>
          <p:spPr>
            <a:xfrm>
              <a:off x="2534" y="1032"/>
              <a:ext cx="577" cy="567"/>
            </a:xfrm>
            <a:custGeom>
              <a:avLst/>
              <a:gdLst/>
              <a:ahLst/>
              <a:cxnLst/>
              <a:rect l="l" t="t" r="r" b="b"/>
              <a:pathLst>
                <a:path w="337" h="331" extrusionOk="0">
                  <a:moveTo>
                    <a:pt x="323" y="231"/>
                  </a:moveTo>
                  <a:cubicBezTo>
                    <a:pt x="323" y="231"/>
                    <a:pt x="323" y="231"/>
                    <a:pt x="323" y="231"/>
                  </a:cubicBezTo>
                  <a:cubicBezTo>
                    <a:pt x="323" y="231"/>
                    <a:pt x="323" y="231"/>
                    <a:pt x="323" y="231"/>
                  </a:cubicBezTo>
                  <a:cubicBezTo>
                    <a:pt x="323" y="230"/>
                    <a:pt x="323" y="230"/>
                    <a:pt x="322" y="230"/>
                  </a:cubicBezTo>
                  <a:cubicBezTo>
                    <a:pt x="322" y="230"/>
                    <a:pt x="321" y="230"/>
                    <a:pt x="321" y="229"/>
                  </a:cubicBezTo>
                  <a:cubicBezTo>
                    <a:pt x="321" y="229"/>
                    <a:pt x="321" y="229"/>
                    <a:pt x="321" y="229"/>
                  </a:cubicBezTo>
                  <a:cubicBezTo>
                    <a:pt x="321" y="229"/>
                    <a:pt x="321" y="229"/>
                    <a:pt x="321" y="228"/>
                  </a:cubicBezTo>
                  <a:cubicBezTo>
                    <a:pt x="321" y="228"/>
                    <a:pt x="321" y="228"/>
                    <a:pt x="321" y="228"/>
                  </a:cubicBezTo>
                  <a:cubicBezTo>
                    <a:pt x="322" y="226"/>
                    <a:pt x="320" y="225"/>
                    <a:pt x="319" y="223"/>
                  </a:cubicBezTo>
                  <a:cubicBezTo>
                    <a:pt x="319" y="223"/>
                    <a:pt x="319" y="223"/>
                    <a:pt x="319" y="223"/>
                  </a:cubicBezTo>
                  <a:cubicBezTo>
                    <a:pt x="315" y="222"/>
                    <a:pt x="308" y="224"/>
                    <a:pt x="308" y="224"/>
                  </a:cubicBezTo>
                  <a:cubicBezTo>
                    <a:pt x="308" y="224"/>
                    <a:pt x="306" y="222"/>
                    <a:pt x="301" y="222"/>
                  </a:cubicBezTo>
                  <a:cubicBezTo>
                    <a:pt x="299" y="222"/>
                    <a:pt x="298" y="221"/>
                    <a:pt x="297" y="221"/>
                  </a:cubicBezTo>
                  <a:cubicBezTo>
                    <a:pt x="294" y="220"/>
                    <a:pt x="296" y="218"/>
                    <a:pt x="294" y="217"/>
                  </a:cubicBezTo>
                  <a:cubicBezTo>
                    <a:pt x="294" y="217"/>
                    <a:pt x="293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1" y="218"/>
                    <a:pt x="283" y="218"/>
                    <a:pt x="282" y="218"/>
                  </a:cubicBezTo>
                  <a:cubicBezTo>
                    <a:pt x="281" y="218"/>
                    <a:pt x="279" y="218"/>
                    <a:pt x="275" y="218"/>
                  </a:cubicBezTo>
                  <a:cubicBezTo>
                    <a:pt x="272" y="218"/>
                    <a:pt x="272" y="218"/>
                    <a:pt x="266" y="216"/>
                  </a:cubicBezTo>
                  <a:cubicBezTo>
                    <a:pt x="263" y="215"/>
                    <a:pt x="261" y="213"/>
                    <a:pt x="260" y="211"/>
                  </a:cubicBezTo>
                  <a:cubicBezTo>
                    <a:pt x="260" y="211"/>
                    <a:pt x="259" y="211"/>
                    <a:pt x="259" y="211"/>
                  </a:cubicBezTo>
                  <a:cubicBezTo>
                    <a:pt x="258" y="209"/>
                    <a:pt x="257" y="207"/>
                    <a:pt x="256" y="205"/>
                  </a:cubicBezTo>
                  <a:cubicBezTo>
                    <a:pt x="256" y="204"/>
                    <a:pt x="256" y="204"/>
                    <a:pt x="256" y="204"/>
                  </a:cubicBezTo>
                  <a:cubicBezTo>
                    <a:pt x="256" y="202"/>
                    <a:pt x="256" y="200"/>
                    <a:pt x="257" y="199"/>
                  </a:cubicBezTo>
                  <a:cubicBezTo>
                    <a:pt x="257" y="199"/>
                    <a:pt x="257" y="199"/>
                    <a:pt x="257" y="199"/>
                  </a:cubicBezTo>
                  <a:cubicBezTo>
                    <a:pt x="257" y="198"/>
                    <a:pt x="257" y="198"/>
                    <a:pt x="257" y="198"/>
                  </a:cubicBezTo>
                  <a:cubicBezTo>
                    <a:pt x="257" y="198"/>
                    <a:pt x="258" y="198"/>
                    <a:pt x="258" y="197"/>
                  </a:cubicBezTo>
                  <a:cubicBezTo>
                    <a:pt x="259" y="196"/>
                    <a:pt x="259" y="195"/>
                    <a:pt x="259" y="193"/>
                  </a:cubicBezTo>
                  <a:cubicBezTo>
                    <a:pt x="258" y="192"/>
                    <a:pt x="257" y="190"/>
                    <a:pt x="256" y="189"/>
                  </a:cubicBezTo>
                  <a:cubicBezTo>
                    <a:pt x="256" y="188"/>
                    <a:pt x="255" y="187"/>
                    <a:pt x="255" y="186"/>
                  </a:cubicBezTo>
                  <a:cubicBezTo>
                    <a:pt x="254" y="184"/>
                    <a:pt x="255" y="183"/>
                    <a:pt x="256" y="181"/>
                  </a:cubicBezTo>
                  <a:cubicBezTo>
                    <a:pt x="258" y="178"/>
                    <a:pt x="261" y="173"/>
                    <a:pt x="262" y="167"/>
                  </a:cubicBezTo>
                  <a:cubicBezTo>
                    <a:pt x="262" y="164"/>
                    <a:pt x="263" y="163"/>
                    <a:pt x="263" y="162"/>
                  </a:cubicBezTo>
                  <a:cubicBezTo>
                    <a:pt x="264" y="159"/>
                    <a:pt x="268" y="157"/>
                    <a:pt x="271" y="153"/>
                  </a:cubicBezTo>
                  <a:cubicBezTo>
                    <a:pt x="271" y="153"/>
                    <a:pt x="271" y="153"/>
                    <a:pt x="271" y="152"/>
                  </a:cubicBezTo>
                  <a:cubicBezTo>
                    <a:pt x="271" y="151"/>
                    <a:pt x="270" y="151"/>
                    <a:pt x="268" y="152"/>
                  </a:cubicBezTo>
                  <a:cubicBezTo>
                    <a:pt x="266" y="152"/>
                    <a:pt x="263" y="153"/>
                    <a:pt x="261" y="154"/>
                  </a:cubicBezTo>
                  <a:cubicBezTo>
                    <a:pt x="257" y="156"/>
                    <a:pt x="255" y="156"/>
                    <a:pt x="253" y="154"/>
                  </a:cubicBezTo>
                  <a:cubicBezTo>
                    <a:pt x="251" y="153"/>
                    <a:pt x="256" y="151"/>
                    <a:pt x="259" y="148"/>
                  </a:cubicBezTo>
                  <a:cubicBezTo>
                    <a:pt x="261" y="147"/>
                    <a:pt x="262" y="146"/>
                    <a:pt x="263" y="144"/>
                  </a:cubicBezTo>
                  <a:cubicBezTo>
                    <a:pt x="265" y="141"/>
                    <a:pt x="267" y="138"/>
                    <a:pt x="270" y="135"/>
                  </a:cubicBezTo>
                  <a:cubicBezTo>
                    <a:pt x="274" y="130"/>
                    <a:pt x="278" y="133"/>
                    <a:pt x="287" y="127"/>
                  </a:cubicBezTo>
                  <a:cubicBezTo>
                    <a:pt x="288" y="127"/>
                    <a:pt x="288" y="127"/>
                    <a:pt x="289" y="126"/>
                  </a:cubicBezTo>
                  <a:cubicBezTo>
                    <a:pt x="294" y="122"/>
                    <a:pt x="294" y="117"/>
                    <a:pt x="293" y="114"/>
                  </a:cubicBezTo>
                  <a:cubicBezTo>
                    <a:pt x="292" y="111"/>
                    <a:pt x="293" y="107"/>
                    <a:pt x="297" y="104"/>
                  </a:cubicBezTo>
                  <a:cubicBezTo>
                    <a:pt x="298" y="103"/>
                    <a:pt x="299" y="103"/>
                    <a:pt x="299" y="102"/>
                  </a:cubicBezTo>
                  <a:cubicBezTo>
                    <a:pt x="299" y="102"/>
                    <a:pt x="300" y="102"/>
                    <a:pt x="300" y="101"/>
                  </a:cubicBezTo>
                  <a:cubicBezTo>
                    <a:pt x="300" y="99"/>
                    <a:pt x="298" y="97"/>
                    <a:pt x="297" y="95"/>
                  </a:cubicBezTo>
                  <a:cubicBezTo>
                    <a:pt x="297" y="94"/>
                    <a:pt x="297" y="94"/>
                    <a:pt x="298" y="93"/>
                  </a:cubicBezTo>
                  <a:cubicBezTo>
                    <a:pt x="297" y="88"/>
                    <a:pt x="305" y="84"/>
                    <a:pt x="306" y="80"/>
                  </a:cubicBezTo>
                  <a:cubicBezTo>
                    <a:pt x="306" y="79"/>
                    <a:pt x="306" y="79"/>
                    <a:pt x="306" y="78"/>
                  </a:cubicBezTo>
                  <a:cubicBezTo>
                    <a:pt x="306" y="78"/>
                    <a:pt x="306" y="78"/>
                    <a:pt x="306" y="78"/>
                  </a:cubicBezTo>
                  <a:cubicBezTo>
                    <a:pt x="306" y="75"/>
                    <a:pt x="305" y="74"/>
                    <a:pt x="301" y="73"/>
                  </a:cubicBezTo>
                  <a:cubicBezTo>
                    <a:pt x="296" y="73"/>
                    <a:pt x="305" y="66"/>
                    <a:pt x="305" y="66"/>
                  </a:cubicBezTo>
                  <a:cubicBezTo>
                    <a:pt x="300" y="67"/>
                    <a:pt x="300" y="64"/>
                    <a:pt x="301" y="61"/>
                  </a:cubicBezTo>
                  <a:cubicBezTo>
                    <a:pt x="301" y="60"/>
                    <a:pt x="301" y="60"/>
                    <a:pt x="301" y="60"/>
                  </a:cubicBezTo>
                  <a:cubicBezTo>
                    <a:pt x="301" y="59"/>
                    <a:pt x="301" y="58"/>
                    <a:pt x="301" y="56"/>
                  </a:cubicBezTo>
                  <a:cubicBezTo>
                    <a:pt x="300" y="52"/>
                    <a:pt x="299" y="48"/>
                    <a:pt x="299" y="45"/>
                  </a:cubicBezTo>
                  <a:cubicBezTo>
                    <a:pt x="299" y="43"/>
                    <a:pt x="299" y="42"/>
                    <a:pt x="300" y="41"/>
                  </a:cubicBezTo>
                  <a:cubicBezTo>
                    <a:pt x="300" y="39"/>
                    <a:pt x="301" y="39"/>
                    <a:pt x="301" y="39"/>
                  </a:cubicBezTo>
                  <a:cubicBezTo>
                    <a:pt x="301" y="39"/>
                    <a:pt x="301" y="39"/>
                    <a:pt x="302" y="39"/>
                  </a:cubicBezTo>
                  <a:cubicBezTo>
                    <a:pt x="303" y="38"/>
                    <a:pt x="304" y="37"/>
                    <a:pt x="306" y="36"/>
                  </a:cubicBezTo>
                  <a:cubicBezTo>
                    <a:pt x="308" y="34"/>
                    <a:pt x="311" y="31"/>
                    <a:pt x="314" y="29"/>
                  </a:cubicBezTo>
                  <a:cubicBezTo>
                    <a:pt x="314" y="28"/>
                    <a:pt x="314" y="28"/>
                    <a:pt x="314" y="28"/>
                  </a:cubicBezTo>
                  <a:cubicBezTo>
                    <a:pt x="315" y="27"/>
                    <a:pt x="317" y="25"/>
                    <a:pt x="320" y="23"/>
                  </a:cubicBezTo>
                  <a:cubicBezTo>
                    <a:pt x="320" y="22"/>
                    <a:pt x="320" y="22"/>
                    <a:pt x="321" y="22"/>
                  </a:cubicBezTo>
                  <a:cubicBezTo>
                    <a:pt x="325" y="17"/>
                    <a:pt x="337" y="8"/>
                    <a:pt x="337" y="8"/>
                  </a:cubicBezTo>
                  <a:cubicBezTo>
                    <a:pt x="313" y="3"/>
                    <a:pt x="313" y="3"/>
                    <a:pt x="313" y="3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168" y="117"/>
                    <a:pt x="168" y="117"/>
                    <a:pt x="168" y="117"/>
                  </a:cubicBezTo>
                  <a:cubicBezTo>
                    <a:pt x="168" y="117"/>
                    <a:pt x="168" y="117"/>
                    <a:pt x="168" y="117"/>
                  </a:cubicBezTo>
                  <a:cubicBezTo>
                    <a:pt x="167" y="118"/>
                    <a:pt x="167" y="121"/>
                    <a:pt x="167" y="124"/>
                  </a:cubicBezTo>
                  <a:cubicBezTo>
                    <a:pt x="167" y="126"/>
                    <a:pt x="168" y="128"/>
                    <a:pt x="167" y="130"/>
                  </a:cubicBezTo>
                  <a:cubicBezTo>
                    <a:pt x="167" y="131"/>
                    <a:pt x="166" y="133"/>
                    <a:pt x="166" y="135"/>
                  </a:cubicBezTo>
                  <a:cubicBezTo>
                    <a:pt x="167" y="136"/>
                    <a:pt x="168" y="138"/>
                    <a:pt x="169" y="141"/>
                  </a:cubicBezTo>
                  <a:cubicBezTo>
                    <a:pt x="170" y="142"/>
                    <a:pt x="169" y="144"/>
                    <a:pt x="168" y="145"/>
                  </a:cubicBezTo>
                  <a:cubicBezTo>
                    <a:pt x="166" y="147"/>
                    <a:pt x="163" y="148"/>
                    <a:pt x="161" y="148"/>
                  </a:cubicBezTo>
                  <a:cubicBezTo>
                    <a:pt x="160" y="148"/>
                    <a:pt x="159" y="148"/>
                    <a:pt x="158" y="148"/>
                  </a:cubicBezTo>
                  <a:cubicBezTo>
                    <a:pt x="157" y="148"/>
                    <a:pt x="156" y="149"/>
                    <a:pt x="155" y="149"/>
                  </a:cubicBezTo>
                  <a:cubicBezTo>
                    <a:pt x="155" y="149"/>
                    <a:pt x="154" y="149"/>
                    <a:pt x="154" y="150"/>
                  </a:cubicBezTo>
                  <a:cubicBezTo>
                    <a:pt x="152" y="151"/>
                    <a:pt x="148" y="152"/>
                    <a:pt x="144" y="153"/>
                  </a:cubicBezTo>
                  <a:cubicBezTo>
                    <a:pt x="142" y="153"/>
                    <a:pt x="141" y="154"/>
                    <a:pt x="140" y="155"/>
                  </a:cubicBezTo>
                  <a:cubicBezTo>
                    <a:pt x="138" y="155"/>
                    <a:pt x="137" y="157"/>
                    <a:pt x="137" y="158"/>
                  </a:cubicBezTo>
                  <a:cubicBezTo>
                    <a:pt x="136" y="158"/>
                    <a:pt x="135" y="159"/>
                    <a:pt x="133" y="160"/>
                  </a:cubicBezTo>
                  <a:cubicBezTo>
                    <a:pt x="133" y="161"/>
                    <a:pt x="133" y="161"/>
                    <a:pt x="133" y="161"/>
                  </a:cubicBezTo>
                  <a:cubicBezTo>
                    <a:pt x="133" y="161"/>
                    <a:pt x="124" y="167"/>
                    <a:pt x="117" y="172"/>
                  </a:cubicBezTo>
                  <a:cubicBezTo>
                    <a:pt x="113" y="175"/>
                    <a:pt x="109" y="179"/>
                    <a:pt x="109" y="179"/>
                  </a:cubicBezTo>
                  <a:cubicBezTo>
                    <a:pt x="108" y="181"/>
                    <a:pt x="104" y="183"/>
                    <a:pt x="101" y="184"/>
                  </a:cubicBezTo>
                  <a:cubicBezTo>
                    <a:pt x="97" y="186"/>
                    <a:pt x="95" y="188"/>
                    <a:pt x="93" y="190"/>
                  </a:cubicBezTo>
                  <a:cubicBezTo>
                    <a:pt x="93" y="190"/>
                    <a:pt x="93" y="190"/>
                    <a:pt x="92" y="190"/>
                  </a:cubicBezTo>
                  <a:cubicBezTo>
                    <a:pt x="91" y="193"/>
                    <a:pt x="85" y="196"/>
                    <a:pt x="85" y="198"/>
                  </a:cubicBezTo>
                  <a:cubicBezTo>
                    <a:pt x="85" y="200"/>
                    <a:pt x="83" y="202"/>
                    <a:pt x="83" y="202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235" y="331"/>
                    <a:pt x="235" y="331"/>
                    <a:pt x="235" y="331"/>
                  </a:cubicBezTo>
                  <a:cubicBezTo>
                    <a:pt x="335" y="231"/>
                    <a:pt x="335" y="231"/>
                    <a:pt x="335" y="231"/>
                  </a:cubicBezTo>
                  <a:cubicBezTo>
                    <a:pt x="334" y="232"/>
                    <a:pt x="334" y="232"/>
                    <a:pt x="334" y="232"/>
                  </a:cubicBezTo>
                  <a:cubicBezTo>
                    <a:pt x="335" y="231"/>
                    <a:pt x="335" y="231"/>
                    <a:pt x="335" y="231"/>
                  </a:cubicBezTo>
                  <a:cubicBezTo>
                    <a:pt x="333" y="231"/>
                    <a:pt x="327" y="231"/>
                    <a:pt x="324" y="231"/>
                  </a:cubicBezTo>
                  <a:cubicBezTo>
                    <a:pt x="323" y="231"/>
                    <a:pt x="323" y="231"/>
                    <a:pt x="323" y="231"/>
                  </a:cubicBezTo>
                  <a:close/>
                </a:path>
              </a:pathLst>
            </a:custGeom>
            <a:solidFill>
              <a:srgbClr val="4DA2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3946;p152">
              <a:extLst>
                <a:ext uri="{FF2B5EF4-FFF2-40B4-BE49-F238E27FC236}">
                  <a16:creationId xmlns:a16="http://schemas.microsoft.com/office/drawing/2014/main" id="{D308E20F-5C2A-465E-90BF-547CE3B2C02A}"/>
                </a:ext>
              </a:extLst>
            </p:cNvPr>
            <p:cNvSpPr/>
            <p:nvPr/>
          </p:nvSpPr>
          <p:spPr>
            <a:xfrm>
              <a:off x="2043" y="1091"/>
              <a:ext cx="784" cy="416"/>
            </a:xfrm>
            <a:custGeom>
              <a:avLst/>
              <a:gdLst/>
              <a:ahLst/>
              <a:cxnLst/>
              <a:rect l="l" t="t" r="r" b="b"/>
              <a:pathLst>
                <a:path w="458" h="243" extrusionOk="0">
                  <a:moveTo>
                    <a:pt x="453" y="98"/>
                  </a:moveTo>
                  <a:cubicBezTo>
                    <a:pt x="454" y="96"/>
                    <a:pt x="455" y="96"/>
                    <a:pt x="454" y="93"/>
                  </a:cubicBezTo>
                  <a:cubicBezTo>
                    <a:pt x="453" y="91"/>
                    <a:pt x="454" y="85"/>
                    <a:pt x="455" y="83"/>
                  </a:cubicBezTo>
                  <a:cubicBezTo>
                    <a:pt x="385" y="64"/>
                    <a:pt x="385" y="64"/>
                    <a:pt x="385" y="64"/>
                  </a:cubicBezTo>
                  <a:cubicBezTo>
                    <a:pt x="384" y="63"/>
                    <a:pt x="383" y="63"/>
                    <a:pt x="383" y="63"/>
                  </a:cubicBezTo>
                  <a:cubicBezTo>
                    <a:pt x="382" y="63"/>
                    <a:pt x="380" y="63"/>
                    <a:pt x="378" y="63"/>
                  </a:cubicBezTo>
                  <a:cubicBezTo>
                    <a:pt x="374" y="63"/>
                    <a:pt x="368" y="63"/>
                    <a:pt x="367" y="63"/>
                  </a:cubicBezTo>
                  <a:cubicBezTo>
                    <a:pt x="364" y="63"/>
                    <a:pt x="360" y="64"/>
                    <a:pt x="359" y="64"/>
                  </a:cubicBezTo>
                  <a:cubicBezTo>
                    <a:pt x="356" y="64"/>
                    <a:pt x="356" y="62"/>
                    <a:pt x="356" y="62"/>
                  </a:cubicBezTo>
                  <a:cubicBezTo>
                    <a:pt x="356" y="62"/>
                    <a:pt x="355" y="62"/>
                    <a:pt x="354" y="63"/>
                  </a:cubicBezTo>
                  <a:cubicBezTo>
                    <a:pt x="354" y="63"/>
                    <a:pt x="354" y="63"/>
                    <a:pt x="354" y="63"/>
                  </a:cubicBezTo>
                  <a:cubicBezTo>
                    <a:pt x="353" y="63"/>
                    <a:pt x="353" y="63"/>
                    <a:pt x="353" y="63"/>
                  </a:cubicBezTo>
                  <a:cubicBezTo>
                    <a:pt x="342" y="64"/>
                    <a:pt x="322" y="63"/>
                    <a:pt x="315" y="60"/>
                  </a:cubicBezTo>
                  <a:cubicBezTo>
                    <a:pt x="311" y="59"/>
                    <a:pt x="306" y="58"/>
                    <a:pt x="301" y="57"/>
                  </a:cubicBezTo>
                  <a:cubicBezTo>
                    <a:pt x="297" y="56"/>
                    <a:pt x="292" y="56"/>
                    <a:pt x="289" y="56"/>
                  </a:cubicBezTo>
                  <a:cubicBezTo>
                    <a:pt x="287" y="56"/>
                    <a:pt x="285" y="55"/>
                    <a:pt x="284" y="54"/>
                  </a:cubicBezTo>
                  <a:cubicBezTo>
                    <a:pt x="281" y="53"/>
                    <a:pt x="281" y="50"/>
                    <a:pt x="281" y="49"/>
                  </a:cubicBezTo>
                  <a:cubicBezTo>
                    <a:pt x="279" y="48"/>
                    <a:pt x="273" y="48"/>
                    <a:pt x="272" y="48"/>
                  </a:cubicBezTo>
                  <a:cubicBezTo>
                    <a:pt x="271" y="48"/>
                    <a:pt x="265" y="48"/>
                    <a:pt x="264" y="48"/>
                  </a:cubicBezTo>
                  <a:cubicBezTo>
                    <a:pt x="263" y="48"/>
                    <a:pt x="260" y="47"/>
                    <a:pt x="256" y="46"/>
                  </a:cubicBezTo>
                  <a:cubicBezTo>
                    <a:pt x="254" y="45"/>
                    <a:pt x="252" y="45"/>
                    <a:pt x="249" y="45"/>
                  </a:cubicBezTo>
                  <a:cubicBezTo>
                    <a:pt x="246" y="44"/>
                    <a:pt x="243" y="41"/>
                    <a:pt x="241" y="39"/>
                  </a:cubicBezTo>
                  <a:cubicBezTo>
                    <a:pt x="239" y="37"/>
                    <a:pt x="238" y="35"/>
                    <a:pt x="238" y="35"/>
                  </a:cubicBezTo>
                  <a:cubicBezTo>
                    <a:pt x="238" y="35"/>
                    <a:pt x="236" y="34"/>
                    <a:pt x="239" y="34"/>
                  </a:cubicBezTo>
                  <a:cubicBezTo>
                    <a:pt x="241" y="33"/>
                    <a:pt x="243" y="30"/>
                    <a:pt x="242" y="28"/>
                  </a:cubicBezTo>
                  <a:cubicBezTo>
                    <a:pt x="241" y="27"/>
                    <a:pt x="244" y="24"/>
                    <a:pt x="246" y="22"/>
                  </a:cubicBezTo>
                  <a:cubicBezTo>
                    <a:pt x="246" y="21"/>
                    <a:pt x="246" y="19"/>
                    <a:pt x="246" y="18"/>
                  </a:cubicBezTo>
                  <a:cubicBezTo>
                    <a:pt x="245" y="16"/>
                    <a:pt x="241" y="14"/>
                    <a:pt x="237" y="13"/>
                  </a:cubicBezTo>
                  <a:cubicBezTo>
                    <a:pt x="234" y="12"/>
                    <a:pt x="227" y="9"/>
                    <a:pt x="223" y="7"/>
                  </a:cubicBezTo>
                  <a:cubicBezTo>
                    <a:pt x="220" y="6"/>
                    <a:pt x="215" y="2"/>
                    <a:pt x="215" y="2"/>
                  </a:cubicBezTo>
                  <a:cubicBezTo>
                    <a:pt x="215" y="2"/>
                    <a:pt x="211" y="0"/>
                    <a:pt x="208" y="3"/>
                  </a:cubicBezTo>
                  <a:cubicBezTo>
                    <a:pt x="204" y="7"/>
                    <a:pt x="205" y="6"/>
                    <a:pt x="203" y="9"/>
                  </a:cubicBezTo>
                  <a:cubicBezTo>
                    <a:pt x="201" y="12"/>
                    <a:pt x="199" y="15"/>
                    <a:pt x="195" y="19"/>
                  </a:cubicBezTo>
                  <a:cubicBezTo>
                    <a:pt x="190" y="22"/>
                    <a:pt x="176" y="29"/>
                    <a:pt x="175" y="29"/>
                  </a:cubicBezTo>
                  <a:cubicBezTo>
                    <a:pt x="175" y="29"/>
                    <a:pt x="166" y="34"/>
                    <a:pt x="166" y="34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4" y="37"/>
                    <a:pt x="156" y="40"/>
                    <a:pt x="152" y="43"/>
                  </a:cubicBezTo>
                  <a:cubicBezTo>
                    <a:pt x="148" y="46"/>
                    <a:pt x="143" y="51"/>
                    <a:pt x="141" y="53"/>
                  </a:cubicBezTo>
                  <a:cubicBezTo>
                    <a:pt x="139" y="55"/>
                    <a:pt x="132" y="58"/>
                    <a:pt x="129" y="62"/>
                  </a:cubicBezTo>
                  <a:cubicBezTo>
                    <a:pt x="125" y="65"/>
                    <a:pt x="123" y="66"/>
                    <a:pt x="121" y="68"/>
                  </a:cubicBezTo>
                  <a:cubicBezTo>
                    <a:pt x="118" y="69"/>
                    <a:pt x="116" y="70"/>
                    <a:pt x="117" y="72"/>
                  </a:cubicBezTo>
                  <a:cubicBezTo>
                    <a:pt x="118" y="74"/>
                    <a:pt x="115" y="76"/>
                    <a:pt x="112" y="77"/>
                  </a:cubicBezTo>
                  <a:cubicBezTo>
                    <a:pt x="110" y="77"/>
                    <a:pt x="105" y="79"/>
                    <a:pt x="103" y="81"/>
                  </a:cubicBezTo>
                  <a:cubicBezTo>
                    <a:pt x="101" y="83"/>
                    <a:pt x="101" y="85"/>
                    <a:pt x="98" y="86"/>
                  </a:cubicBezTo>
                  <a:cubicBezTo>
                    <a:pt x="94" y="86"/>
                    <a:pt x="89" y="88"/>
                    <a:pt x="86" y="90"/>
                  </a:cubicBezTo>
                  <a:cubicBezTo>
                    <a:pt x="83" y="92"/>
                    <a:pt x="79" y="96"/>
                    <a:pt x="79" y="96"/>
                  </a:cubicBezTo>
                  <a:cubicBezTo>
                    <a:pt x="79" y="96"/>
                    <a:pt x="73" y="97"/>
                    <a:pt x="70" y="99"/>
                  </a:cubicBezTo>
                  <a:cubicBezTo>
                    <a:pt x="67" y="102"/>
                    <a:pt x="66" y="104"/>
                    <a:pt x="66" y="104"/>
                  </a:cubicBezTo>
                  <a:cubicBezTo>
                    <a:pt x="66" y="104"/>
                    <a:pt x="62" y="106"/>
                    <a:pt x="58" y="107"/>
                  </a:cubicBezTo>
                  <a:cubicBezTo>
                    <a:pt x="54" y="109"/>
                    <a:pt x="53" y="110"/>
                    <a:pt x="51" y="113"/>
                  </a:cubicBezTo>
                  <a:cubicBezTo>
                    <a:pt x="50" y="115"/>
                    <a:pt x="47" y="117"/>
                    <a:pt x="44" y="119"/>
                  </a:cubicBezTo>
                  <a:cubicBezTo>
                    <a:pt x="40" y="120"/>
                    <a:pt x="40" y="121"/>
                    <a:pt x="40" y="121"/>
                  </a:cubicBezTo>
                  <a:cubicBezTo>
                    <a:pt x="40" y="121"/>
                    <a:pt x="39" y="122"/>
                    <a:pt x="35" y="122"/>
                  </a:cubicBezTo>
                  <a:cubicBezTo>
                    <a:pt x="31" y="122"/>
                    <a:pt x="26" y="120"/>
                    <a:pt x="23" y="120"/>
                  </a:cubicBezTo>
                  <a:cubicBezTo>
                    <a:pt x="20" y="121"/>
                    <a:pt x="14" y="124"/>
                    <a:pt x="16" y="128"/>
                  </a:cubicBezTo>
                  <a:cubicBezTo>
                    <a:pt x="18" y="131"/>
                    <a:pt x="20" y="134"/>
                    <a:pt x="17" y="137"/>
                  </a:cubicBezTo>
                  <a:cubicBezTo>
                    <a:pt x="15" y="141"/>
                    <a:pt x="12" y="145"/>
                    <a:pt x="12" y="145"/>
                  </a:cubicBezTo>
                  <a:cubicBezTo>
                    <a:pt x="12" y="145"/>
                    <a:pt x="9" y="145"/>
                    <a:pt x="6" y="148"/>
                  </a:cubicBezTo>
                  <a:cubicBezTo>
                    <a:pt x="4" y="152"/>
                    <a:pt x="1" y="157"/>
                    <a:pt x="1" y="157"/>
                  </a:cubicBezTo>
                  <a:cubicBezTo>
                    <a:pt x="1" y="157"/>
                    <a:pt x="1" y="159"/>
                    <a:pt x="0" y="161"/>
                  </a:cubicBezTo>
                  <a:cubicBezTo>
                    <a:pt x="160" y="209"/>
                    <a:pt x="160" y="209"/>
                    <a:pt x="160" y="209"/>
                  </a:cubicBezTo>
                  <a:cubicBezTo>
                    <a:pt x="287" y="243"/>
                    <a:pt x="287" y="243"/>
                    <a:pt x="287" y="243"/>
                  </a:cubicBezTo>
                  <a:cubicBezTo>
                    <a:pt x="370" y="168"/>
                    <a:pt x="370" y="168"/>
                    <a:pt x="370" y="168"/>
                  </a:cubicBezTo>
                  <a:cubicBezTo>
                    <a:pt x="370" y="168"/>
                    <a:pt x="372" y="166"/>
                    <a:pt x="372" y="164"/>
                  </a:cubicBezTo>
                  <a:cubicBezTo>
                    <a:pt x="372" y="162"/>
                    <a:pt x="378" y="159"/>
                    <a:pt x="379" y="156"/>
                  </a:cubicBezTo>
                  <a:cubicBezTo>
                    <a:pt x="381" y="154"/>
                    <a:pt x="384" y="151"/>
                    <a:pt x="388" y="150"/>
                  </a:cubicBezTo>
                  <a:cubicBezTo>
                    <a:pt x="391" y="149"/>
                    <a:pt x="395" y="147"/>
                    <a:pt x="396" y="145"/>
                  </a:cubicBezTo>
                  <a:cubicBezTo>
                    <a:pt x="397" y="144"/>
                    <a:pt x="414" y="131"/>
                    <a:pt x="414" y="131"/>
                  </a:cubicBezTo>
                  <a:cubicBezTo>
                    <a:pt x="414" y="131"/>
                    <a:pt x="422" y="126"/>
                    <a:pt x="424" y="124"/>
                  </a:cubicBezTo>
                  <a:cubicBezTo>
                    <a:pt x="425" y="122"/>
                    <a:pt x="427" y="119"/>
                    <a:pt x="431" y="119"/>
                  </a:cubicBezTo>
                  <a:cubicBezTo>
                    <a:pt x="435" y="118"/>
                    <a:pt x="439" y="117"/>
                    <a:pt x="441" y="116"/>
                  </a:cubicBezTo>
                  <a:cubicBezTo>
                    <a:pt x="442" y="114"/>
                    <a:pt x="445" y="114"/>
                    <a:pt x="448" y="114"/>
                  </a:cubicBezTo>
                  <a:cubicBezTo>
                    <a:pt x="450" y="114"/>
                    <a:pt x="458" y="111"/>
                    <a:pt x="456" y="107"/>
                  </a:cubicBezTo>
                  <a:cubicBezTo>
                    <a:pt x="454" y="102"/>
                    <a:pt x="451" y="100"/>
                    <a:pt x="453" y="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3947;p152">
              <a:extLst>
                <a:ext uri="{FF2B5EF4-FFF2-40B4-BE49-F238E27FC236}">
                  <a16:creationId xmlns:a16="http://schemas.microsoft.com/office/drawing/2014/main" id="{DFA4D250-1010-4F7D-B5B2-A4CF868E9891}"/>
                </a:ext>
              </a:extLst>
            </p:cNvPr>
            <p:cNvSpPr/>
            <p:nvPr/>
          </p:nvSpPr>
          <p:spPr>
            <a:xfrm>
              <a:off x="2404" y="940"/>
              <a:ext cx="650" cy="293"/>
            </a:xfrm>
            <a:custGeom>
              <a:avLst/>
              <a:gdLst/>
              <a:ahLst/>
              <a:cxnLst/>
              <a:rect l="l" t="t" r="r" b="b"/>
              <a:pathLst>
                <a:path w="380" h="171" extrusionOk="0">
                  <a:moveTo>
                    <a:pt x="31" y="116"/>
                  </a:moveTo>
                  <a:cubicBezTo>
                    <a:pt x="33" y="118"/>
                    <a:pt x="30" y="122"/>
                    <a:pt x="28" y="122"/>
                  </a:cubicBezTo>
                  <a:cubicBezTo>
                    <a:pt x="28" y="122"/>
                    <a:pt x="28" y="124"/>
                    <a:pt x="30" y="127"/>
                  </a:cubicBezTo>
                  <a:cubicBezTo>
                    <a:pt x="32" y="128"/>
                    <a:pt x="34" y="130"/>
                    <a:pt x="35" y="131"/>
                  </a:cubicBezTo>
                  <a:cubicBezTo>
                    <a:pt x="37" y="132"/>
                    <a:pt x="41" y="133"/>
                    <a:pt x="45" y="134"/>
                  </a:cubicBezTo>
                  <a:cubicBezTo>
                    <a:pt x="49" y="135"/>
                    <a:pt x="52" y="136"/>
                    <a:pt x="53" y="136"/>
                  </a:cubicBezTo>
                  <a:cubicBezTo>
                    <a:pt x="54" y="136"/>
                    <a:pt x="69" y="134"/>
                    <a:pt x="70" y="136"/>
                  </a:cubicBezTo>
                  <a:cubicBezTo>
                    <a:pt x="70" y="136"/>
                    <a:pt x="70" y="136"/>
                    <a:pt x="70" y="137"/>
                  </a:cubicBezTo>
                  <a:cubicBezTo>
                    <a:pt x="70" y="137"/>
                    <a:pt x="71" y="137"/>
                    <a:pt x="71" y="138"/>
                  </a:cubicBezTo>
                  <a:cubicBezTo>
                    <a:pt x="71" y="139"/>
                    <a:pt x="72" y="141"/>
                    <a:pt x="73" y="142"/>
                  </a:cubicBezTo>
                  <a:cubicBezTo>
                    <a:pt x="74" y="142"/>
                    <a:pt x="75" y="143"/>
                    <a:pt x="76" y="143"/>
                  </a:cubicBezTo>
                  <a:cubicBezTo>
                    <a:pt x="78" y="143"/>
                    <a:pt x="84" y="144"/>
                    <a:pt x="90" y="145"/>
                  </a:cubicBezTo>
                  <a:cubicBezTo>
                    <a:pt x="92" y="145"/>
                    <a:pt x="93" y="145"/>
                    <a:pt x="93" y="145"/>
                  </a:cubicBezTo>
                  <a:cubicBezTo>
                    <a:pt x="93" y="145"/>
                    <a:pt x="104" y="148"/>
                    <a:pt x="107" y="149"/>
                  </a:cubicBezTo>
                  <a:cubicBezTo>
                    <a:pt x="110" y="150"/>
                    <a:pt x="117" y="150"/>
                    <a:pt x="120" y="150"/>
                  </a:cubicBezTo>
                  <a:cubicBezTo>
                    <a:pt x="122" y="151"/>
                    <a:pt x="134" y="152"/>
                    <a:pt x="142" y="151"/>
                  </a:cubicBezTo>
                  <a:cubicBezTo>
                    <a:pt x="142" y="151"/>
                    <a:pt x="142" y="151"/>
                    <a:pt x="143" y="151"/>
                  </a:cubicBezTo>
                  <a:cubicBezTo>
                    <a:pt x="143" y="151"/>
                    <a:pt x="143" y="151"/>
                    <a:pt x="143" y="151"/>
                  </a:cubicBezTo>
                  <a:cubicBezTo>
                    <a:pt x="144" y="150"/>
                    <a:pt x="145" y="150"/>
                    <a:pt x="145" y="150"/>
                  </a:cubicBezTo>
                  <a:cubicBezTo>
                    <a:pt x="145" y="150"/>
                    <a:pt x="145" y="153"/>
                    <a:pt x="156" y="151"/>
                  </a:cubicBezTo>
                  <a:cubicBezTo>
                    <a:pt x="156" y="151"/>
                    <a:pt x="156" y="151"/>
                    <a:pt x="156" y="151"/>
                  </a:cubicBezTo>
                  <a:cubicBezTo>
                    <a:pt x="157" y="151"/>
                    <a:pt x="158" y="150"/>
                    <a:pt x="159" y="150"/>
                  </a:cubicBezTo>
                  <a:cubicBezTo>
                    <a:pt x="161" y="151"/>
                    <a:pt x="164" y="151"/>
                    <a:pt x="167" y="151"/>
                  </a:cubicBezTo>
                  <a:cubicBezTo>
                    <a:pt x="169" y="151"/>
                    <a:pt x="170" y="151"/>
                    <a:pt x="171" y="151"/>
                  </a:cubicBezTo>
                  <a:cubicBezTo>
                    <a:pt x="171" y="151"/>
                    <a:pt x="171" y="151"/>
                    <a:pt x="172" y="151"/>
                  </a:cubicBezTo>
                  <a:cubicBezTo>
                    <a:pt x="172" y="151"/>
                    <a:pt x="172" y="151"/>
                    <a:pt x="172" y="151"/>
                  </a:cubicBezTo>
                  <a:cubicBezTo>
                    <a:pt x="174" y="152"/>
                    <a:pt x="174" y="152"/>
                    <a:pt x="174" y="152"/>
                  </a:cubicBezTo>
                  <a:cubicBezTo>
                    <a:pt x="189" y="155"/>
                    <a:pt x="244" y="171"/>
                    <a:pt x="244" y="171"/>
                  </a:cubicBezTo>
                  <a:cubicBezTo>
                    <a:pt x="244" y="170"/>
                    <a:pt x="244" y="170"/>
                    <a:pt x="244" y="171"/>
                  </a:cubicBezTo>
                  <a:cubicBezTo>
                    <a:pt x="244" y="171"/>
                    <a:pt x="244" y="171"/>
                    <a:pt x="244" y="171"/>
                  </a:cubicBezTo>
                  <a:cubicBezTo>
                    <a:pt x="380" y="54"/>
                    <a:pt x="380" y="54"/>
                    <a:pt x="380" y="5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8" y="2"/>
                    <a:pt x="174" y="6"/>
                    <a:pt x="176" y="7"/>
                  </a:cubicBezTo>
                  <a:cubicBezTo>
                    <a:pt x="178" y="8"/>
                    <a:pt x="177" y="10"/>
                    <a:pt x="173" y="11"/>
                  </a:cubicBezTo>
                  <a:cubicBezTo>
                    <a:pt x="170" y="12"/>
                    <a:pt x="166" y="14"/>
                    <a:pt x="167" y="15"/>
                  </a:cubicBezTo>
                  <a:cubicBezTo>
                    <a:pt x="168" y="15"/>
                    <a:pt x="172" y="14"/>
                    <a:pt x="174" y="13"/>
                  </a:cubicBezTo>
                  <a:cubicBezTo>
                    <a:pt x="175" y="13"/>
                    <a:pt x="179" y="12"/>
                    <a:pt x="179" y="13"/>
                  </a:cubicBezTo>
                  <a:cubicBezTo>
                    <a:pt x="180" y="14"/>
                    <a:pt x="178" y="15"/>
                    <a:pt x="175" y="16"/>
                  </a:cubicBezTo>
                  <a:cubicBezTo>
                    <a:pt x="172" y="17"/>
                    <a:pt x="170" y="18"/>
                    <a:pt x="170" y="19"/>
                  </a:cubicBezTo>
                  <a:cubicBezTo>
                    <a:pt x="170" y="21"/>
                    <a:pt x="170" y="23"/>
                    <a:pt x="168" y="22"/>
                  </a:cubicBezTo>
                  <a:cubicBezTo>
                    <a:pt x="166" y="22"/>
                    <a:pt x="164" y="22"/>
                    <a:pt x="164" y="24"/>
                  </a:cubicBezTo>
                  <a:cubicBezTo>
                    <a:pt x="165" y="26"/>
                    <a:pt x="164" y="26"/>
                    <a:pt x="162" y="27"/>
                  </a:cubicBezTo>
                  <a:cubicBezTo>
                    <a:pt x="160" y="28"/>
                    <a:pt x="155" y="30"/>
                    <a:pt x="155" y="30"/>
                  </a:cubicBezTo>
                  <a:cubicBezTo>
                    <a:pt x="155" y="30"/>
                    <a:pt x="150" y="34"/>
                    <a:pt x="152" y="36"/>
                  </a:cubicBezTo>
                  <a:cubicBezTo>
                    <a:pt x="152" y="36"/>
                    <a:pt x="154" y="36"/>
                    <a:pt x="155" y="35"/>
                  </a:cubicBezTo>
                  <a:cubicBezTo>
                    <a:pt x="156" y="34"/>
                    <a:pt x="160" y="33"/>
                    <a:pt x="159" y="35"/>
                  </a:cubicBezTo>
                  <a:cubicBezTo>
                    <a:pt x="158" y="37"/>
                    <a:pt x="155" y="41"/>
                    <a:pt x="155" y="41"/>
                  </a:cubicBezTo>
                  <a:cubicBezTo>
                    <a:pt x="155" y="41"/>
                    <a:pt x="155" y="45"/>
                    <a:pt x="155" y="46"/>
                  </a:cubicBezTo>
                  <a:cubicBezTo>
                    <a:pt x="154" y="48"/>
                    <a:pt x="151" y="53"/>
                    <a:pt x="149" y="52"/>
                  </a:cubicBezTo>
                  <a:cubicBezTo>
                    <a:pt x="147" y="52"/>
                    <a:pt x="147" y="50"/>
                    <a:pt x="148" y="49"/>
                  </a:cubicBezTo>
                  <a:cubicBezTo>
                    <a:pt x="149" y="48"/>
                    <a:pt x="150" y="45"/>
                    <a:pt x="147" y="45"/>
                  </a:cubicBezTo>
                  <a:cubicBezTo>
                    <a:pt x="144" y="45"/>
                    <a:pt x="140" y="47"/>
                    <a:pt x="137" y="49"/>
                  </a:cubicBezTo>
                  <a:cubicBezTo>
                    <a:pt x="135" y="50"/>
                    <a:pt x="135" y="52"/>
                    <a:pt x="132" y="53"/>
                  </a:cubicBezTo>
                  <a:cubicBezTo>
                    <a:pt x="130" y="53"/>
                    <a:pt x="125" y="55"/>
                    <a:pt x="125" y="57"/>
                  </a:cubicBezTo>
                  <a:cubicBezTo>
                    <a:pt x="125" y="59"/>
                    <a:pt x="125" y="61"/>
                    <a:pt x="124" y="62"/>
                  </a:cubicBezTo>
                  <a:cubicBezTo>
                    <a:pt x="122" y="63"/>
                    <a:pt x="117" y="63"/>
                    <a:pt x="116" y="64"/>
                  </a:cubicBezTo>
                  <a:cubicBezTo>
                    <a:pt x="115" y="66"/>
                    <a:pt x="113" y="69"/>
                    <a:pt x="112" y="69"/>
                  </a:cubicBezTo>
                  <a:cubicBezTo>
                    <a:pt x="112" y="69"/>
                    <a:pt x="108" y="66"/>
                    <a:pt x="112" y="62"/>
                  </a:cubicBezTo>
                  <a:cubicBezTo>
                    <a:pt x="116" y="58"/>
                    <a:pt x="121" y="57"/>
                    <a:pt x="121" y="56"/>
                  </a:cubicBezTo>
                  <a:cubicBezTo>
                    <a:pt x="122" y="54"/>
                    <a:pt x="122" y="53"/>
                    <a:pt x="122" y="53"/>
                  </a:cubicBezTo>
                  <a:cubicBezTo>
                    <a:pt x="123" y="52"/>
                    <a:pt x="129" y="51"/>
                    <a:pt x="130" y="49"/>
                  </a:cubicBezTo>
                  <a:cubicBezTo>
                    <a:pt x="132" y="47"/>
                    <a:pt x="137" y="42"/>
                    <a:pt x="135" y="42"/>
                  </a:cubicBezTo>
                  <a:cubicBezTo>
                    <a:pt x="133" y="41"/>
                    <a:pt x="128" y="43"/>
                    <a:pt x="125" y="45"/>
                  </a:cubicBezTo>
                  <a:cubicBezTo>
                    <a:pt x="122" y="47"/>
                    <a:pt x="117" y="52"/>
                    <a:pt x="116" y="52"/>
                  </a:cubicBezTo>
                  <a:cubicBezTo>
                    <a:pt x="115" y="52"/>
                    <a:pt x="114" y="49"/>
                    <a:pt x="122" y="44"/>
                  </a:cubicBezTo>
                  <a:cubicBezTo>
                    <a:pt x="130" y="39"/>
                    <a:pt x="135" y="38"/>
                    <a:pt x="137" y="37"/>
                  </a:cubicBezTo>
                  <a:cubicBezTo>
                    <a:pt x="138" y="36"/>
                    <a:pt x="139" y="34"/>
                    <a:pt x="139" y="34"/>
                  </a:cubicBezTo>
                  <a:cubicBezTo>
                    <a:pt x="138" y="34"/>
                    <a:pt x="136" y="36"/>
                    <a:pt x="134" y="36"/>
                  </a:cubicBezTo>
                  <a:cubicBezTo>
                    <a:pt x="133" y="34"/>
                    <a:pt x="135" y="29"/>
                    <a:pt x="135" y="29"/>
                  </a:cubicBezTo>
                  <a:cubicBezTo>
                    <a:pt x="135" y="29"/>
                    <a:pt x="136" y="27"/>
                    <a:pt x="134" y="27"/>
                  </a:cubicBezTo>
                  <a:cubicBezTo>
                    <a:pt x="132" y="27"/>
                    <a:pt x="131" y="30"/>
                    <a:pt x="131" y="31"/>
                  </a:cubicBezTo>
                  <a:cubicBezTo>
                    <a:pt x="131" y="31"/>
                    <a:pt x="130" y="32"/>
                    <a:pt x="128" y="32"/>
                  </a:cubicBezTo>
                  <a:cubicBezTo>
                    <a:pt x="127" y="31"/>
                    <a:pt x="127" y="29"/>
                    <a:pt x="128" y="28"/>
                  </a:cubicBezTo>
                  <a:cubicBezTo>
                    <a:pt x="128" y="26"/>
                    <a:pt x="128" y="25"/>
                    <a:pt x="124" y="25"/>
                  </a:cubicBezTo>
                  <a:cubicBezTo>
                    <a:pt x="120" y="25"/>
                    <a:pt x="117" y="24"/>
                    <a:pt x="115" y="23"/>
                  </a:cubicBezTo>
                  <a:cubicBezTo>
                    <a:pt x="112" y="23"/>
                    <a:pt x="111" y="23"/>
                    <a:pt x="109" y="23"/>
                  </a:cubicBezTo>
                  <a:cubicBezTo>
                    <a:pt x="108" y="23"/>
                    <a:pt x="107" y="22"/>
                    <a:pt x="106" y="21"/>
                  </a:cubicBezTo>
                  <a:cubicBezTo>
                    <a:pt x="105" y="20"/>
                    <a:pt x="107" y="18"/>
                    <a:pt x="103" y="17"/>
                  </a:cubicBezTo>
                  <a:cubicBezTo>
                    <a:pt x="100" y="17"/>
                    <a:pt x="95" y="16"/>
                    <a:pt x="93" y="14"/>
                  </a:cubicBezTo>
                  <a:cubicBezTo>
                    <a:pt x="91" y="11"/>
                    <a:pt x="84" y="0"/>
                    <a:pt x="84" y="0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5"/>
                    <a:pt x="73" y="14"/>
                    <a:pt x="69" y="13"/>
                  </a:cubicBezTo>
                  <a:cubicBezTo>
                    <a:pt x="69" y="13"/>
                    <a:pt x="64" y="16"/>
                    <a:pt x="65" y="19"/>
                  </a:cubicBezTo>
                  <a:cubicBezTo>
                    <a:pt x="67" y="23"/>
                    <a:pt x="68" y="25"/>
                    <a:pt x="65" y="27"/>
                  </a:cubicBezTo>
                  <a:cubicBezTo>
                    <a:pt x="63" y="30"/>
                    <a:pt x="58" y="36"/>
                    <a:pt x="58" y="36"/>
                  </a:cubicBezTo>
                  <a:cubicBezTo>
                    <a:pt x="58" y="36"/>
                    <a:pt x="53" y="41"/>
                    <a:pt x="52" y="42"/>
                  </a:cubicBezTo>
                  <a:cubicBezTo>
                    <a:pt x="50" y="43"/>
                    <a:pt x="46" y="46"/>
                    <a:pt x="44" y="48"/>
                  </a:cubicBezTo>
                  <a:cubicBezTo>
                    <a:pt x="43" y="51"/>
                    <a:pt x="41" y="53"/>
                    <a:pt x="40" y="54"/>
                  </a:cubicBezTo>
                  <a:cubicBezTo>
                    <a:pt x="39" y="55"/>
                    <a:pt x="32" y="56"/>
                    <a:pt x="30" y="58"/>
                  </a:cubicBezTo>
                  <a:cubicBezTo>
                    <a:pt x="29" y="60"/>
                    <a:pt x="27" y="64"/>
                    <a:pt x="31" y="63"/>
                  </a:cubicBezTo>
                  <a:cubicBezTo>
                    <a:pt x="36" y="61"/>
                    <a:pt x="37" y="59"/>
                    <a:pt x="37" y="59"/>
                  </a:cubicBezTo>
                  <a:cubicBezTo>
                    <a:pt x="37" y="59"/>
                    <a:pt x="42" y="63"/>
                    <a:pt x="42" y="63"/>
                  </a:cubicBezTo>
                  <a:cubicBezTo>
                    <a:pt x="42" y="63"/>
                    <a:pt x="43" y="65"/>
                    <a:pt x="39" y="65"/>
                  </a:cubicBezTo>
                  <a:cubicBezTo>
                    <a:pt x="35" y="65"/>
                    <a:pt x="28" y="65"/>
                    <a:pt x="28" y="65"/>
                  </a:cubicBezTo>
                  <a:cubicBezTo>
                    <a:pt x="28" y="65"/>
                    <a:pt x="34" y="70"/>
                    <a:pt x="33" y="72"/>
                  </a:cubicBezTo>
                  <a:cubicBezTo>
                    <a:pt x="31" y="73"/>
                    <a:pt x="30" y="75"/>
                    <a:pt x="24" y="76"/>
                  </a:cubicBezTo>
                  <a:cubicBezTo>
                    <a:pt x="19" y="77"/>
                    <a:pt x="18" y="79"/>
                    <a:pt x="17" y="80"/>
                  </a:cubicBezTo>
                  <a:cubicBezTo>
                    <a:pt x="17" y="81"/>
                    <a:pt x="14" y="84"/>
                    <a:pt x="11" y="84"/>
                  </a:cubicBezTo>
                  <a:cubicBezTo>
                    <a:pt x="7" y="84"/>
                    <a:pt x="11" y="80"/>
                    <a:pt x="13" y="78"/>
                  </a:cubicBezTo>
                  <a:cubicBezTo>
                    <a:pt x="15" y="76"/>
                    <a:pt x="15" y="73"/>
                    <a:pt x="16" y="72"/>
                  </a:cubicBezTo>
                  <a:cubicBezTo>
                    <a:pt x="18" y="71"/>
                    <a:pt x="22" y="71"/>
                    <a:pt x="22" y="69"/>
                  </a:cubicBezTo>
                  <a:cubicBezTo>
                    <a:pt x="22" y="68"/>
                    <a:pt x="22" y="66"/>
                    <a:pt x="18" y="66"/>
                  </a:cubicBezTo>
                  <a:cubicBezTo>
                    <a:pt x="14" y="66"/>
                    <a:pt x="11" y="67"/>
                    <a:pt x="11" y="68"/>
                  </a:cubicBezTo>
                  <a:cubicBezTo>
                    <a:pt x="10" y="69"/>
                    <a:pt x="13" y="72"/>
                    <a:pt x="12" y="74"/>
                  </a:cubicBezTo>
                  <a:cubicBezTo>
                    <a:pt x="11" y="76"/>
                    <a:pt x="8" y="79"/>
                    <a:pt x="7" y="80"/>
                  </a:cubicBezTo>
                  <a:cubicBezTo>
                    <a:pt x="6" y="80"/>
                    <a:pt x="0" y="85"/>
                    <a:pt x="2" y="87"/>
                  </a:cubicBezTo>
                  <a:cubicBezTo>
                    <a:pt x="4" y="89"/>
                    <a:pt x="7" y="88"/>
                    <a:pt x="12" y="88"/>
                  </a:cubicBezTo>
                  <a:cubicBezTo>
                    <a:pt x="17" y="88"/>
                    <a:pt x="19" y="91"/>
                    <a:pt x="21" y="92"/>
                  </a:cubicBezTo>
                  <a:cubicBezTo>
                    <a:pt x="22" y="94"/>
                    <a:pt x="28" y="97"/>
                    <a:pt x="31" y="98"/>
                  </a:cubicBezTo>
                  <a:cubicBezTo>
                    <a:pt x="33" y="99"/>
                    <a:pt x="41" y="103"/>
                    <a:pt x="39" y="105"/>
                  </a:cubicBezTo>
                  <a:cubicBezTo>
                    <a:pt x="38" y="107"/>
                    <a:pt x="35" y="112"/>
                    <a:pt x="35" y="112"/>
                  </a:cubicBezTo>
                  <a:cubicBezTo>
                    <a:pt x="35" y="112"/>
                    <a:pt x="35" y="112"/>
                    <a:pt x="35" y="111"/>
                  </a:cubicBezTo>
                  <a:cubicBezTo>
                    <a:pt x="34" y="112"/>
                    <a:pt x="31" y="114"/>
                    <a:pt x="31" y="116"/>
                  </a:cubicBezTo>
                  <a:close/>
                </a:path>
              </a:pathLst>
            </a:custGeom>
            <a:solidFill>
              <a:srgbClr val="2275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3948;p152">
              <a:extLst>
                <a:ext uri="{FF2B5EF4-FFF2-40B4-BE49-F238E27FC236}">
                  <a16:creationId xmlns:a16="http://schemas.microsoft.com/office/drawing/2014/main" id="{BC452C12-DDDD-45C0-B464-032A055463F7}"/>
                </a:ext>
              </a:extLst>
            </p:cNvPr>
            <p:cNvSpPr/>
            <p:nvPr/>
          </p:nvSpPr>
          <p:spPr>
            <a:xfrm>
              <a:off x="4611" y="2119"/>
              <a:ext cx="933" cy="214"/>
            </a:xfrm>
            <a:custGeom>
              <a:avLst/>
              <a:gdLst/>
              <a:ahLst/>
              <a:cxnLst/>
              <a:rect l="l" t="t" r="r" b="b"/>
              <a:pathLst>
                <a:path w="545" h="125" extrusionOk="0">
                  <a:moveTo>
                    <a:pt x="543" y="0"/>
                  </a:moveTo>
                  <a:cubicBezTo>
                    <a:pt x="243" y="15"/>
                    <a:pt x="243" y="15"/>
                    <a:pt x="243" y="15"/>
                  </a:cubicBezTo>
                  <a:cubicBezTo>
                    <a:pt x="231" y="22"/>
                    <a:pt x="231" y="22"/>
                    <a:pt x="231" y="22"/>
                  </a:cubicBezTo>
                  <a:cubicBezTo>
                    <a:pt x="230" y="24"/>
                    <a:pt x="227" y="25"/>
                    <a:pt x="223" y="27"/>
                  </a:cubicBezTo>
                  <a:cubicBezTo>
                    <a:pt x="218" y="29"/>
                    <a:pt x="214" y="30"/>
                    <a:pt x="211" y="31"/>
                  </a:cubicBezTo>
                  <a:cubicBezTo>
                    <a:pt x="209" y="31"/>
                    <a:pt x="207" y="33"/>
                    <a:pt x="205" y="34"/>
                  </a:cubicBezTo>
                  <a:cubicBezTo>
                    <a:pt x="203" y="35"/>
                    <a:pt x="202" y="36"/>
                    <a:pt x="202" y="36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4" y="45"/>
                    <a:pt x="169" y="48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7" y="49"/>
                  </a:cubicBezTo>
                  <a:cubicBezTo>
                    <a:pt x="166" y="49"/>
                    <a:pt x="164" y="49"/>
                    <a:pt x="161" y="49"/>
                  </a:cubicBezTo>
                  <a:cubicBezTo>
                    <a:pt x="157" y="51"/>
                    <a:pt x="152" y="53"/>
                    <a:pt x="147" y="55"/>
                  </a:cubicBezTo>
                  <a:cubicBezTo>
                    <a:pt x="145" y="56"/>
                    <a:pt x="144" y="56"/>
                    <a:pt x="142" y="57"/>
                  </a:cubicBezTo>
                  <a:cubicBezTo>
                    <a:pt x="140" y="58"/>
                    <a:pt x="138" y="59"/>
                    <a:pt x="136" y="60"/>
                  </a:cubicBezTo>
                  <a:cubicBezTo>
                    <a:pt x="128" y="64"/>
                    <a:pt x="109" y="71"/>
                    <a:pt x="99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5" y="70"/>
                    <a:pt x="92" y="71"/>
                    <a:pt x="89" y="71"/>
                  </a:cubicBezTo>
                  <a:cubicBezTo>
                    <a:pt x="87" y="72"/>
                    <a:pt x="86" y="72"/>
                    <a:pt x="84" y="73"/>
                  </a:cubicBezTo>
                  <a:cubicBezTo>
                    <a:pt x="81" y="74"/>
                    <a:pt x="79" y="75"/>
                    <a:pt x="79" y="75"/>
                  </a:cubicBezTo>
                  <a:cubicBezTo>
                    <a:pt x="79" y="75"/>
                    <a:pt x="72" y="77"/>
                    <a:pt x="66" y="79"/>
                  </a:cubicBezTo>
                  <a:cubicBezTo>
                    <a:pt x="63" y="80"/>
                    <a:pt x="61" y="81"/>
                    <a:pt x="59" y="82"/>
                  </a:cubicBezTo>
                  <a:cubicBezTo>
                    <a:pt x="59" y="82"/>
                    <a:pt x="59" y="82"/>
                    <a:pt x="59" y="83"/>
                  </a:cubicBezTo>
                  <a:cubicBezTo>
                    <a:pt x="59" y="83"/>
                    <a:pt x="58" y="83"/>
                    <a:pt x="58" y="83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4" y="84"/>
                    <a:pt x="50" y="86"/>
                    <a:pt x="50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29" y="85"/>
                    <a:pt x="129" y="85"/>
                    <a:pt x="129" y="85"/>
                  </a:cubicBezTo>
                  <a:cubicBezTo>
                    <a:pt x="170" y="74"/>
                    <a:pt x="170" y="74"/>
                    <a:pt x="170" y="74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56" y="88"/>
                    <a:pt x="256" y="88"/>
                    <a:pt x="256" y="88"/>
                  </a:cubicBezTo>
                  <a:cubicBezTo>
                    <a:pt x="307" y="85"/>
                    <a:pt x="307" y="85"/>
                    <a:pt x="307" y="85"/>
                  </a:cubicBezTo>
                  <a:cubicBezTo>
                    <a:pt x="349" y="123"/>
                    <a:pt x="349" y="123"/>
                    <a:pt x="349" y="123"/>
                  </a:cubicBezTo>
                  <a:cubicBezTo>
                    <a:pt x="349" y="123"/>
                    <a:pt x="350" y="125"/>
                    <a:pt x="353" y="124"/>
                  </a:cubicBezTo>
                  <a:cubicBezTo>
                    <a:pt x="356" y="124"/>
                    <a:pt x="360" y="122"/>
                    <a:pt x="360" y="122"/>
                  </a:cubicBezTo>
                  <a:cubicBezTo>
                    <a:pt x="360" y="122"/>
                    <a:pt x="361" y="122"/>
                    <a:pt x="362" y="120"/>
                  </a:cubicBezTo>
                  <a:cubicBezTo>
                    <a:pt x="363" y="119"/>
                    <a:pt x="368" y="117"/>
                    <a:pt x="372" y="119"/>
                  </a:cubicBezTo>
                  <a:cubicBezTo>
                    <a:pt x="376" y="121"/>
                    <a:pt x="383" y="123"/>
                    <a:pt x="381" y="117"/>
                  </a:cubicBezTo>
                  <a:cubicBezTo>
                    <a:pt x="379" y="112"/>
                    <a:pt x="381" y="110"/>
                    <a:pt x="381" y="110"/>
                  </a:cubicBezTo>
                  <a:cubicBezTo>
                    <a:pt x="391" y="122"/>
                    <a:pt x="391" y="122"/>
                    <a:pt x="391" y="122"/>
                  </a:cubicBezTo>
                  <a:cubicBezTo>
                    <a:pt x="391" y="122"/>
                    <a:pt x="394" y="122"/>
                    <a:pt x="394" y="119"/>
                  </a:cubicBezTo>
                  <a:cubicBezTo>
                    <a:pt x="394" y="117"/>
                    <a:pt x="393" y="113"/>
                    <a:pt x="396" y="110"/>
                  </a:cubicBezTo>
                  <a:cubicBezTo>
                    <a:pt x="399" y="107"/>
                    <a:pt x="405" y="105"/>
                    <a:pt x="407" y="104"/>
                  </a:cubicBezTo>
                  <a:cubicBezTo>
                    <a:pt x="410" y="103"/>
                    <a:pt x="411" y="103"/>
                    <a:pt x="411" y="102"/>
                  </a:cubicBezTo>
                  <a:cubicBezTo>
                    <a:pt x="412" y="101"/>
                    <a:pt x="412" y="98"/>
                    <a:pt x="411" y="98"/>
                  </a:cubicBezTo>
                  <a:cubicBezTo>
                    <a:pt x="410" y="98"/>
                    <a:pt x="417" y="97"/>
                    <a:pt x="420" y="95"/>
                  </a:cubicBezTo>
                  <a:cubicBezTo>
                    <a:pt x="422" y="93"/>
                    <a:pt x="426" y="91"/>
                    <a:pt x="427" y="91"/>
                  </a:cubicBezTo>
                  <a:cubicBezTo>
                    <a:pt x="428" y="90"/>
                    <a:pt x="421" y="91"/>
                    <a:pt x="420" y="92"/>
                  </a:cubicBezTo>
                  <a:cubicBezTo>
                    <a:pt x="418" y="92"/>
                    <a:pt x="417" y="91"/>
                    <a:pt x="419" y="89"/>
                  </a:cubicBezTo>
                  <a:cubicBezTo>
                    <a:pt x="420" y="88"/>
                    <a:pt x="431" y="83"/>
                    <a:pt x="437" y="81"/>
                  </a:cubicBezTo>
                  <a:cubicBezTo>
                    <a:pt x="443" y="80"/>
                    <a:pt x="450" y="82"/>
                    <a:pt x="454" y="80"/>
                  </a:cubicBezTo>
                  <a:cubicBezTo>
                    <a:pt x="458" y="79"/>
                    <a:pt x="464" y="77"/>
                    <a:pt x="464" y="77"/>
                  </a:cubicBezTo>
                  <a:cubicBezTo>
                    <a:pt x="464" y="77"/>
                    <a:pt x="468" y="76"/>
                    <a:pt x="473" y="77"/>
                  </a:cubicBezTo>
                  <a:cubicBezTo>
                    <a:pt x="478" y="78"/>
                    <a:pt x="484" y="76"/>
                    <a:pt x="489" y="73"/>
                  </a:cubicBezTo>
                  <a:cubicBezTo>
                    <a:pt x="494" y="71"/>
                    <a:pt x="501" y="66"/>
                    <a:pt x="499" y="64"/>
                  </a:cubicBezTo>
                  <a:cubicBezTo>
                    <a:pt x="497" y="61"/>
                    <a:pt x="491" y="63"/>
                    <a:pt x="485" y="66"/>
                  </a:cubicBezTo>
                  <a:cubicBezTo>
                    <a:pt x="479" y="69"/>
                    <a:pt x="474" y="70"/>
                    <a:pt x="468" y="70"/>
                  </a:cubicBezTo>
                  <a:cubicBezTo>
                    <a:pt x="462" y="70"/>
                    <a:pt x="456" y="67"/>
                    <a:pt x="457" y="63"/>
                  </a:cubicBezTo>
                  <a:cubicBezTo>
                    <a:pt x="457" y="63"/>
                    <a:pt x="461" y="63"/>
                    <a:pt x="465" y="67"/>
                  </a:cubicBezTo>
                  <a:cubicBezTo>
                    <a:pt x="465" y="67"/>
                    <a:pt x="467" y="68"/>
                    <a:pt x="469" y="68"/>
                  </a:cubicBezTo>
                  <a:cubicBezTo>
                    <a:pt x="472" y="68"/>
                    <a:pt x="474" y="68"/>
                    <a:pt x="479" y="66"/>
                  </a:cubicBezTo>
                  <a:cubicBezTo>
                    <a:pt x="484" y="64"/>
                    <a:pt x="490" y="62"/>
                    <a:pt x="491" y="60"/>
                  </a:cubicBezTo>
                  <a:cubicBezTo>
                    <a:pt x="492" y="58"/>
                    <a:pt x="490" y="57"/>
                    <a:pt x="487" y="58"/>
                  </a:cubicBezTo>
                  <a:cubicBezTo>
                    <a:pt x="484" y="60"/>
                    <a:pt x="480" y="61"/>
                    <a:pt x="476" y="61"/>
                  </a:cubicBezTo>
                  <a:cubicBezTo>
                    <a:pt x="471" y="61"/>
                    <a:pt x="467" y="59"/>
                    <a:pt x="467" y="58"/>
                  </a:cubicBezTo>
                  <a:cubicBezTo>
                    <a:pt x="466" y="57"/>
                    <a:pt x="464" y="57"/>
                    <a:pt x="463" y="58"/>
                  </a:cubicBezTo>
                  <a:cubicBezTo>
                    <a:pt x="461" y="59"/>
                    <a:pt x="458" y="58"/>
                    <a:pt x="460" y="56"/>
                  </a:cubicBezTo>
                  <a:cubicBezTo>
                    <a:pt x="462" y="54"/>
                    <a:pt x="467" y="51"/>
                    <a:pt x="471" y="51"/>
                  </a:cubicBezTo>
                  <a:cubicBezTo>
                    <a:pt x="475" y="51"/>
                    <a:pt x="476" y="53"/>
                    <a:pt x="477" y="54"/>
                  </a:cubicBezTo>
                  <a:cubicBezTo>
                    <a:pt x="478" y="55"/>
                    <a:pt x="480" y="56"/>
                    <a:pt x="481" y="55"/>
                  </a:cubicBezTo>
                  <a:cubicBezTo>
                    <a:pt x="483" y="54"/>
                    <a:pt x="484" y="53"/>
                    <a:pt x="482" y="52"/>
                  </a:cubicBezTo>
                  <a:cubicBezTo>
                    <a:pt x="481" y="50"/>
                    <a:pt x="481" y="47"/>
                    <a:pt x="484" y="46"/>
                  </a:cubicBezTo>
                  <a:cubicBezTo>
                    <a:pt x="487" y="45"/>
                    <a:pt x="489" y="47"/>
                    <a:pt x="488" y="48"/>
                  </a:cubicBezTo>
                  <a:cubicBezTo>
                    <a:pt x="487" y="50"/>
                    <a:pt x="491" y="55"/>
                    <a:pt x="495" y="56"/>
                  </a:cubicBezTo>
                  <a:cubicBezTo>
                    <a:pt x="499" y="56"/>
                    <a:pt x="499" y="55"/>
                    <a:pt x="500" y="54"/>
                  </a:cubicBezTo>
                  <a:cubicBezTo>
                    <a:pt x="500" y="53"/>
                    <a:pt x="501" y="52"/>
                    <a:pt x="505" y="52"/>
                  </a:cubicBezTo>
                  <a:cubicBezTo>
                    <a:pt x="509" y="52"/>
                    <a:pt x="517" y="49"/>
                    <a:pt x="519" y="45"/>
                  </a:cubicBezTo>
                  <a:cubicBezTo>
                    <a:pt x="519" y="45"/>
                    <a:pt x="520" y="44"/>
                    <a:pt x="516" y="44"/>
                  </a:cubicBezTo>
                  <a:cubicBezTo>
                    <a:pt x="512" y="43"/>
                    <a:pt x="502" y="44"/>
                    <a:pt x="500" y="42"/>
                  </a:cubicBezTo>
                  <a:cubicBezTo>
                    <a:pt x="500" y="42"/>
                    <a:pt x="506" y="38"/>
                    <a:pt x="515" y="40"/>
                  </a:cubicBezTo>
                  <a:cubicBezTo>
                    <a:pt x="524" y="43"/>
                    <a:pt x="532" y="38"/>
                    <a:pt x="535" y="34"/>
                  </a:cubicBezTo>
                  <a:cubicBezTo>
                    <a:pt x="537" y="30"/>
                    <a:pt x="540" y="21"/>
                    <a:pt x="534" y="22"/>
                  </a:cubicBezTo>
                  <a:cubicBezTo>
                    <a:pt x="527" y="22"/>
                    <a:pt x="526" y="28"/>
                    <a:pt x="525" y="30"/>
                  </a:cubicBezTo>
                  <a:cubicBezTo>
                    <a:pt x="525" y="32"/>
                    <a:pt x="523" y="37"/>
                    <a:pt x="519" y="37"/>
                  </a:cubicBezTo>
                  <a:cubicBezTo>
                    <a:pt x="516" y="36"/>
                    <a:pt x="516" y="33"/>
                    <a:pt x="519" y="31"/>
                  </a:cubicBezTo>
                  <a:cubicBezTo>
                    <a:pt x="523" y="28"/>
                    <a:pt x="525" y="23"/>
                    <a:pt x="523" y="23"/>
                  </a:cubicBezTo>
                  <a:cubicBezTo>
                    <a:pt x="521" y="23"/>
                    <a:pt x="516" y="26"/>
                    <a:pt x="514" y="27"/>
                  </a:cubicBezTo>
                  <a:cubicBezTo>
                    <a:pt x="511" y="28"/>
                    <a:pt x="509" y="26"/>
                    <a:pt x="505" y="26"/>
                  </a:cubicBezTo>
                  <a:cubicBezTo>
                    <a:pt x="502" y="26"/>
                    <a:pt x="495" y="27"/>
                    <a:pt x="491" y="29"/>
                  </a:cubicBezTo>
                  <a:cubicBezTo>
                    <a:pt x="486" y="31"/>
                    <a:pt x="480" y="33"/>
                    <a:pt x="483" y="29"/>
                  </a:cubicBezTo>
                  <a:cubicBezTo>
                    <a:pt x="486" y="25"/>
                    <a:pt x="491" y="23"/>
                    <a:pt x="496" y="23"/>
                  </a:cubicBezTo>
                  <a:cubicBezTo>
                    <a:pt x="500" y="24"/>
                    <a:pt x="507" y="23"/>
                    <a:pt x="509" y="20"/>
                  </a:cubicBezTo>
                  <a:cubicBezTo>
                    <a:pt x="511" y="18"/>
                    <a:pt x="505" y="18"/>
                    <a:pt x="507" y="17"/>
                  </a:cubicBezTo>
                  <a:cubicBezTo>
                    <a:pt x="508" y="15"/>
                    <a:pt x="514" y="14"/>
                    <a:pt x="517" y="16"/>
                  </a:cubicBezTo>
                  <a:cubicBezTo>
                    <a:pt x="520" y="19"/>
                    <a:pt x="526" y="21"/>
                    <a:pt x="529" y="18"/>
                  </a:cubicBezTo>
                  <a:cubicBezTo>
                    <a:pt x="533" y="15"/>
                    <a:pt x="536" y="11"/>
                    <a:pt x="529" y="8"/>
                  </a:cubicBezTo>
                  <a:cubicBezTo>
                    <a:pt x="533" y="4"/>
                    <a:pt x="533" y="4"/>
                    <a:pt x="533" y="4"/>
                  </a:cubicBezTo>
                  <a:cubicBezTo>
                    <a:pt x="533" y="4"/>
                    <a:pt x="538" y="2"/>
                    <a:pt x="537" y="4"/>
                  </a:cubicBezTo>
                  <a:cubicBezTo>
                    <a:pt x="537" y="7"/>
                    <a:pt x="539" y="12"/>
                    <a:pt x="540" y="15"/>
                  </a:cubicBezTo>
                  <a:cubicBezTo>
                    <a:pt x="542" y="17"/>
                    <a:pt x="542" y="22"/>
                    <a:pt x="541" y="25"/>
                  </a:cubicBezTo>
                  <a:cubicBezTo>
                    <a:pt x="541" y="28"/>
                    <a:pt x="544" y="32"/>
                    <a:pt x="545" y="33"/>
                  </a:cubicBezTo>
                  <a:lnTo>
                    <a:pt x="543" y="0"/>
                  </a:lnTo>
                  <a:close/>
                </a:path>
              </a:pathLst>
            </a:custGeom>
            <a:solidFill>
              <a:srgbClr val="2275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3949;p152">
              <a:extLst>
                <a:ext uri="{FF2B5EF4-FFF2-40B4-BE49-F238E27FC236}">
                  <a16:creationId xmlns:a16="http://schemas.microsoft.com/office/drawing/2014/main" id="{765D5A23-5E97-4087-AFAE-2689872860E6}"/>
                </a:ext>
              </a:extLst>
            </p:cNvPr>
            <p:cNvSpPr/>
            <p:nvPr/>
          </p:nvSpPr>
          <p:spPr>
            <a:xfrm>
              <a:off x="4214" y="2145"/>
              <a:ext cx="813" cy="123"/>
            </a:xfrm>
            <a:custGeom>
              <a:avLst/>
              <a:gdLst/>
              <a:ahLst/>
              <a:cxnLst/>
              <a:rect l="l" t="t" r="r" b="b"/>
              <a:pathLst>
                <a:path w="475" h="72" extrusionOk="0">
                  <a:moveTo>
                    <a:pt x="290" y="68"/>
                  </a:moveTo>
                  <a:cubicBezTo>
                    <a:pt x="290" y="68"/>
                    <a:pt x="291" y="67"/>
                    <a:pt x="291" y="67"/>
                  </a:cubicBezTo>
                  <a:cubicBezTo>
                    <a:pt x="293" y="66"/>
                    <a:pt x="295" y="65"/>
                    <a:pt x="298" y="64"/>
                  </a:cubicBezTo>
                  <a:cubicBezTo>
                    <a:pt x="301" y="62"/>
                    <a:pt x="305" y="61"/>
                    <a:pt x="310" y="60"/>
                  </a:cubicBezTo>
                  <a:cubicBezTo>
                    <a:pt x="310" y="60"/>
                    <a:pt x="313" y="59"/>
                    <a:pt x="316" y="58"/>
                  </a:cubicBezTo>
                  <a:cubicBezTo>
                    <a:pt x="317" y="57"/>
                    <a:pt x="319" y="57"/>
                    <a:pt x="321" y="56"/>
                  </a:cubicBezTo>
                  <a:cubicBezTo>
                    <a:pt x="324" y="55"/>
                    <a:pt x="327" y="55"/>
                    <a:pt x="330" y="55"/>
                  </a:cubicBezTo>
                  <a:cubicBezTo>
                    <a:pt x="331" y="55"/>
                    <a:pt x="331" y="55"/>
                    <a:pt x="332" y="55"/>
                  </a:cubicBezTo>
                  <a:cubicBezTo>
                    <a:pt x="343" y="55"/>
                    <a:pt x="362" y="48"/>
                    <a:pt x="374" y="42"/>
                  </a:cubicBezTo>
                  <a:cubicBezTo>
                    <a:pt x="375" y="41"/>
                    <a:pt x="377" y="41"/>
                    <a:pt x="379" y="40"/>
                  </a:cubicBezTo>
                  <a:cubicBezTo>
                    <a:pt x="380" y="39"/>
                    <a:pt x="381" y="39"/>
                    <a:pt x="382" y="38"/>
                  </a:cubicBezTo>
                  <a:cubicBezTo>
                    <a:pt x="386" y="36"/>
                    <a:pt x="390" y="35"/>
                    <a:pt x="393" y="34"/>
                  </a:cubicBezTo>
                  <a:cubicBezTo>
                    <a:pt x="396" y="34"/>
                    <a:pt x="398" y="34"/>
                    <a:pt x="399" y="34"/>
                  </a:cubicBezTo>
                  <a:cubicBezTo>
                    <a:pt x="400" y="34"/>
                    <a:pt x="400" y="34"/>
                    <a:pt x="401" y="34"/>
                  </a:cubicBezTo>
                  <a:cubicBezTo>
                    <a:pt x="401" y="33"/>
                    <a:pt x="402" y="31"/>
                    <a:pt x="409" y="29"/>
                  </a:cubicBezTo>
                  <a:cubicBezTo>
                    <a:pt x="417" y="27"/>
                    <a:pt x="433" y="21"/>
                    <a:pt x="433" y="21"/>
                  </a:cubicBezTo>
                  <a:cubicBezTo>
                    <a:pt x="433" y="21"/>
                    <a:pt x="435" y="20"/>
                    <a:pt x="437" y="19"/>
                  </a:cubicBezTo>
                  <a:cubicBezTo>
                    <a:pt x="438" y="18"/>
                    <a:pt x="441" y="16"/>
                    <a:pt x="443" y="16"/>
                  </a:cubicBezTo>
                  <a:cubicBezTo>
                    <a:pt x="443" y="16"/>
                    <a:pt x="443" y="16"/>
                    <a:pt x="443" y="16"/>
                  </a:cubicBezTo>
                  <a:cubicBezTo>
                    <a:pt x="443" y="16"/>
                    <a:pt x="444" y="16"/>
                    <a:pt x="444" y="15"/>
                  </a:cubicBezTo>
                  <a:cubicBezTo>
                    <a:pt x="446" y="15"/>
                    <a:pt x="451" y="13"/>
                    <a:pt x="455" y="12"/>
                  </a:cubicBezTo>
                  <a:cubicBezTo>
                    <a:pt x="458" y="10"/>
                    <a:pt x="460" y="9"/>
                    <a:pt x="463" y="7"/>
                  </a:cubicBezTo>
                  <a:cubicBezTo>
                    <a:pt x="469" y="3"/>
                    <a:pt x="475" y="0"/>
                    <a:pt x="475" y="0"/>
                  </a:cubicBezTo>
                  <a:cubicBezTo>
                    <a:pt x="473" y="0"/>
                    <a:pt x="473" y="0"/>
                    <a:pt x="473" y="0"/>
                  </a:cubicBezTo>
                  <a:cubicBezTo>
                    <a:pt x="363" y="2"/>
                    <a:pt x="363" y="2"/>
                    <a:pt x="363" y="2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5" y="4"/>
                    <a:pt x="135" y="4"/>
                    <a:pt x="135" y="4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1" y="10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6" y="17"/>
                    <a:pt x="52" y="19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1"/>
                    <a:pt x="49" y="21"/>
                    <a:pt x="49" y="21"/>
                  </a:cubicBezTo>
                  <a:cubicBezTo>
                    <a:pt x="47" y="23"/>
                    <a:pt x="46" y="24"/>
                    <a:pt x="45" y="26"/>
                  </a:cubicBezTo>
                  <a:cubicBezTo>
                    <a:pt x="45" y="26"/>
                    <a:pt x="45" y="27"/>
                    <a:pt x="44" y="28"/>
                  </a:cubicBezTo>
                  <a:cubicBezTo>
                    <a:pt x="44" y="29"/>
                    <a:pt x="45" y="30"/>
                    <a:pt x="44" y="32"/>
                  </a:cubicBezTo>
                  <a:cubicBezTo>
                    <a:pt x="44" y="33"/>
                    <a:pt x="42" y="34"/>
                    <a:pt x="41" y="35"/>
                  </a:cubicBezTo>
                  <a:cubicBezTo>
                    <a:pt x="39" y="36"/>
                    <a:pt x="37" y="36"/>
                    <a:pt x="36" y="36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41"/>
                    <a:pt x="28" y="46"/>
                    <a:pt x="21" y="48"/>
                  </a:cubicBezTo>
                  <a:cubicBezTo>
                    <a:pt x="14" y="51"/>
                    <a:pt x="9" y="54"/>
                    <a:pt x="6" y="58"/>
                  </a:cubicBezTo>
                  <a:cubicBezTo>
                    <a:pt x="4" y="61"/>
                    <a:pt x="2" y="63"/>
                    <a:pt x="0" y="64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232" y="72"/>
                    <a:pt x="232" y="72"/>
                    <a:pt x="232" y="72"/>
                  </a:cubicBezTo>
                  <a:cubicBezTo>
                    <a:pt x="282" y="71"/>
                    <a:pt x="282" y="71"/>
                    <a:pt x="282" y="71"/>
                  </a:cubicBezTo>
                  <a:cubicBezTo>
                    <a:pt x="283" y="70"/>
                    <a:pt x="288" y="69"/>
                    <a:pt x="290" y="68"/>
                  </a:cubicBezTo>
                  <a:close/>
                </a:path>
              </a:pathLst>
            </a:custGeom>
            <a:solidFill>
              <a:srgbClr val="BECF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3950;p152">
              <a:extLst>
                <a:ext uri="{FF2B5EF4-FFF2-40B4-BE49-F238E27FC236}">
                  <a16:creationId xmlns:a16="http://schemas.microsoft.com/office/drawing/2014/main" id="{8B05BE16-90D8-4062-B43B-CCDE77727AEC}"/>
                </a:ext>
              </a:extLst>
            </p:cNvPr>
            <p:cNvSpPr/>
            <p:nvPr/>
          </p:nvSpPr>
          <p:spPr>
            <a:xfrm>
              <a:off x="5347" y="1469"/>
              <a:ext cx="750" cy="344"/>
            </a:xfrm>
            <a:custGeom>
              <a:avLst/>
              <a:gdLst/>
              <a:ahLst/>
              <a:cxnLst/>
              <a:rect l="l" t="t" r="r" b="b"/>
              <a:pathLst>
                <a:path w="438" h="201" extrusionOk="0">
                  <a:moveTo>
                    <a:pt x="332" y="80"/>
                  </a:moveTo>
                  <a:cubicBezTo>
                    <a:pt x="332" y="78"/>
                    <a:pt x="332" y="76"/>
                    <a:pt x="334" y="72"/>
                  </a:cubicBezTo>
                  <a:cubicBezTo>
                    <a:pt x="334" y="72"/>
                    <a:pt x="334" y="72"/>
                    <a:pt x="334" y="71"/>
                  </a:cubicBezTo>
                  <a:cubicBezTo>
                    <a:pt x="334" y="71"/>
                    <a:pt x="335" y="71"/>
                    <a:pt x="335" y="70"/>
                  </a:cubicBezTo>
                  <a:cubicBezTo>
                    <a:pt x="335" y="70"/>
                    <a:pt x="335" y="70"/>
                    <a:pt x="335" y="70"/>
                  </a:cubicBezTo>
                  <a:cubicBezTo>
                    <a:pt x="335" y="66"/>
                    <a:pt x="325" y="74"/>
                    <a:pt x="325" y="74"/>
                  </a:cubicBezTo>
                  <a:cubicBezTo>
                    <a:pt x="325" y="74"/>
                    <a:pt x="328" y="70"/>
                    <a:pt x="331" y="66"/>
                  </a:cubicBezTo>
                  <a:cubicBezTo>
                    <a:pt x="332" y="63"/>
                    <a:pt x="333" y="61"/>
                    <a:pt x="333" y="59"/>
                  </a:cubicBezTo>
                  <a:cubicBezTo>
                    <a:pt x="333" y="58"/>
                    <a:pt x="333" y="57"/>
                    <a:pt x="333" y="56"/>
                  </a:cubicBezTo>
                  <a:cubicBezTo>
                    <a:pt x="333" y="53"/>
                    <a:pt x="334" y="50"/>
                    <a:pt x="338" y="46"/>
                  </a:cubicBezTo>
                  <a:cubicBezTo>
                    <a:pt x="342" y="39"/>
                    <a:pt x="344" y="35"/>
                    <a:pt x="342" y="31"/>
                  </a:cubicBezTo>
                  <a:cubicBezTo>
                    <a:pt x="341" y="29"/>
                    <a:pt x="341" y="27"/>
                    <a:pt x="342" y="26"/>
                  </a:cubicBezTo>
                  <a:cubicBezTo>
                    <a:pt x="342" y="24"/>
                    <a:pt x="343" y="23"/>
                    <a:pt x="344" y="22"/>
                  </a:cubicBezTo>
                  <a:cubicBezTo>
                    <a:pt x="344" y="22"/>
                    <a:pt x="345" y="21"/>
                    <a:pt x="345" y="21"/>
                  </a:cubicBezTo>
                  <a:cubicBezTo>
                    <a:pt x="345" y="21"/>
                    <a:pt x="346" y="21"/>
                    <a:pt x="346" y="20"/>
                  </a:cubicBezTo>
                  <a:cubicBezTo>
                    <a:pt x="346" y="20"/>
                    <a:pt x="347" y="19"/>
                    <a:pt x="347" y="18"/>
                  </a:cubicBezTo>
                  <a:cubicBezTo>
                    <a:pt x="348" y="15"/>
                    <a:pt x="347" y="11"/>
                    <a:pt x="347" y="11"/>
                  </a:cubicBezTo>
                  <a:cubicBezTo>
                    <a:pt x="438" y="0"/>
                    <a:pt x="438" y="0"/>
                    <a:pt x="438" y="0"/>
                  </a:cubicBezTo>
                  <a:cubicBezTo>
                    <a:pt x="297" y="18"/>
                    <a:pt x="297" y="18"/>
                    <a:pt x="297" y="18"/>
                  </a:cubicBezTo>
                  <a:cubicBezTo>
                    <a:pt x="297" y="18"/>
                    <a:pt x="288" y="19"/>
                    <a:pt x="285" y="19"/>
                  </a:cubicBezTo>
                  <a:cubicBezTo>
                    <a:pt x="283" y="19"/>
                    <a:pt x="281" y="18"/>
                    <a:pt x="277" y="19"/>
                  </a:cubicBezTo>
                  <a:cubicBezTo>
                    <a:pt x="274" y="20"/>
                    <a:pt x="264" y="23"/>
                    <a:pt x="260" y="25"/>
                  </a:cubicBezTo>
                  <a:cubicBezTo>
                    <a:pt x="256" y="27"/>
                    <a:pt x="248" y="32"/>
                    <a:pt x="246" y="33"/>
                  </a:cubicBezTo>
                  <a:cubicBezTo>
                    <a:pt x="244" y="34"/>
                    <a:pt x="239" y="36"/>
                    <a:pt x="236" y="39"/>
                  </a:cubicBezTo>
                  <a:cubicBezTo>
                    <a:pt x="232" y="41"/>
                    <a:pt x="229" y="44"/>
                    <a:pt x="227" y="45"/>
                  </a:cubicBezTo>
                  <a:cubicBezTo>
                    <a:pt x="226" y="46"/>
                    <a:pt x="221" y="50"/>
                    <a:pt x="219" y="52"/>
                  </a:cubicBezTo>
                  <a:cubicBezTo>
                    <a:pt x="217" y="53"/>
                    <a:pt x="195" y="64"/>
                    <a:pt x="195" y="64"/>
                  </a:cubicBezTo>
                  <a:cubicBezTo>
                    <a:pt x="198" y="67"/>
                    <a:pt x="198" y="67"/>
                    <a:pt x="198" y="67"/>
                  </a:cubicBezTo>
                  <a:cubicBezTo>
                    <a:pt x="198" y="67"/>
                    <a:pt x="198" y="68"/>
                    <a:pt x="200" y="67"/>
                  </a:cubicBezTo>
                  <a:cubicBezTo>
                    <a:pt x="202" y="66"/>
                    <a:pt x="202" y="68"/>
                    <a:pt x="202" y="69"/>
                  </a:cubicBezTo>
                  <a:cubicBezTo>
                    <a:pt x="202" y="70"/>
                    <a:pt x="201" y="72"/>
                    <a:pt x="198" y="73"/>
                  </a:cubicBezTo>
                  <a:cubicBezTo>
                    <a:pt x="195" y="73"/>
                    <a:pt x="194" y="74"/>
                    <a:pt x="195" y="75"/>
                  </a:cubicBezTo>
                  <a:cubicBezTo>
                    <a:pt x="197" y="77"/>
                    <a:pt x="198" y="81"/>
                    <a:pt x="197" y="83"/>
                  </a:cubicBezTo>
                  <a:cubicBezTo>
                    <a:pt x="196" y="85"/>
                    <a:pt x="193" y="88"/>
                    <a:pt x="189" y="88"/>
                  </a:cubicBezTo>
                  <a:cubicBezTo>
                    <a:pt x="185" y="88"/>
                    <a:pt x="181" y="88"/>
                    <a:pt x="180" y="90"/>
                  </a:cubicBezTo>
                  <a:cubicBezTo>
                    <a:pt x="180" y="90"/>
                    <a:pt x="176" y="92"/>
                    <a:pt x="173" y="94"/>
                  </a:cubicBezTo>
                  <a:cubicBezTo>
                    <a:pt x="170" y="96"/>
                    <a:pt x="169" y="97"/>
                    <a:pt x="165" y="98"/>
                  </a:cubicBezTo>
                  <a:cubicBezTo>
                    <a:pt x="161" y="100"/>
                    <a:pt x="156" y="101"/>
                    <a:pt x="154" y="102"/>
                  </a:cubicBezTo>
                  <a:cubicBezTo>
                    <a:pt x="154" y="102"/>
                    <a:pt x="150" y="99"/>
                    <a:pt x="141" y="101"/>
                  </a:cubicBezTo>
                  <a:cubicBezTo>
                    <a:pt x="133" y="102"/>
                    <a:pt x="127" y="105"/>
                    <a:pt x="127" y="105"/>
                  </a:cubicBezTo>
                  <a:cubicBezTo>
                    <a:pt x="127" y="105"/>
                    <a:pt x="123" y="105"/>
                    <a:pt x="121" y="103"/>
                  </a:cubicBezTo>
                  <a:cubicBezTo>
                    <a:pt x="118" y="101"/>
                    <a:pt x="115" y="101"/>
                    <a:pt x="110" y="101"/>
                  </a:cubicBezTo>
                  <a:cubicBezTo>
                    <a:pt x="106" y="100"/>
                    <a:pt x="97" y="102"/>
                    <a:pt x="94" y="102"/>
                  </a:cubicBezTo>
                  <a:cubicBezTo>
                    <a:pt x="91" y="102"/>
                    <a:pt x="79" y="102"/>
                    <a:pt x="71" y="104"/>
                  </a:cubicBezTo>
                  <a:cubicBezTo>
                    <a:pt x="62" y="106"/>
                    <a:pt x="58" y="107"/>
                    <a:pt x="57" y="109"/>
                  </a:cubicBezTo>
                  <a:cubicBezTo>
                    <a:pt x="56" y="111"/>
                    <a:pt x="52" y="116"/>
                    <a:pt x="52" y="116"/>
                  </a:cubicBezTo>
                  <a:cubicBezTo>
                    <a:pt x="52" y="116"/>
                    <a:pt x="55" y="116"/>
                    <a:pt x="54" y="118"/>
                  </a:cubicBezTo>
                  <a:cubicBezTo>
                    <a:pt x="52" y="121"/>
                    <a:pt x="52" y="122"/>
                    <a:pt x="53" y="122"/>
                  </a:cubicBezTo>
                  <a:cubicBezTo>
                    <a:pt x="55" y="122"/>
                    <a:pt x="57" y="121"/>
                    <a:pt x="58" y="123"/>
                  </a:cubicBezTo>
                  <a:cubicBezTo>
                    <a:pt x="58" y="125"/>
                    <a:pt x="59" y="126"/>
                    <a:pt x="58" y="127"/>
                  </a:cubicBezTo>
                  <a:cubicBezTo>
                    <a:pt x="56" y="129"/>
                    <a:pt x="53" y="131"/>
                    <a:pt x="49" y="132"/>
                  </a:cubicBezTo>
                  <a:cubicBezTo>
                    <a:pt x="46" y="134"/>
                    <a:pt x="44" y="135"/>
                    <a:pt x="43" y="136"/>
                  </a:cubicBezTo>
                  <a:cubicBezTo>
                    <a:pt x="43" y="137"/>
                    <a:pt x="39" y="139"/>
                    <a:pt x="36" y="140"/>
                  </a:cubicBezTo>
                  <a:cubicBezTo>
                    <a:pt x="33" y="141"/>
                    <a:pt x="18" y="147"/>
                    <a:pt x="12" y="150"/>
                  </a:cubicBezTo>
                  <a:cubicBezTo>
                    <a:pt x="6" y="154"/>
                    <a:pt x="3" y="155"/>
                    <a:pt x="3" y="155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14" y="147"/>
                    <a:pt x="219" y="152"/>
                  </a:cubicBezTo>
                  <a:cubicBezTo>
                    <a:pt x="223" y="157"/>
                    <a:pt x="223" y="164"/>
                    <a:pt x="225" y="167"/>
                  </a:cubicBezTo>
                  <a:cubicBezTo>
                    <a:pt x="227" y="170"/>
                    <a:pt x="234" y="170"/>
                    <a:pt x="235" y="172"/>
                  </a:cubicBezTo>
                  <a:cubicBezTo>
                    <a:pt x="236" y="174"/>
                    <a:pt x="271" y="183"/>
                    <a:pt x="271" y="183"/>
                  </a:cubicBezTo>
                  <a:cubicBezTo>
                    <a:pt x="268" y="186"/>
                    <a:pt x="268" y="186"/>
                    <a:pt x="268" y="186"/>
                  </a:cubicBezTo>
                  <a:cubicBezTo>
                    <a:pt x="269" y="185"/>
                    <a:pt x="270" y="188"/>
                    <a:pt x="270" y="188"/>
                  </a:cubicBezTo>
                  <a:cubicBezTo>
                    <a:pt x="270" y="191"/>
                    <a:pt x="270" y="191"/>
                    <a:pt x="270" y="191"/>
                  </a:cubicBezTo>
                  <a:cubicBezTo>
                    <a:pt x="270" y="191"/>
                    <a:pt x="266" y="193"/>
                    <a:pt x="262" y="195"/>
                  </a:cubicBezTo>
                  <a:cubicBezTo>
                    <a:pt x="259" y="198"/>
                    <a:pt x="257" y="201"/>
                    <a:pt x="261" y="201"/>
                  </a:cubicBezTo>
                  <a:cubicBezTo>
                    <a:pt x="265" y="201"/>
                    <a:pt x="264" y="200"/>
                    <a:pt x="265" y="199"/>
                  </a:cubicBezTo>
                  <a:cubicBezTo>
                    <a:pt x="266" y="198"/>
                    <a:pt x="270" y="196"/>
                    <a:pt x="270" y="197"/>
                  </a:cubicBezTo>
                  <a:cubicBezTo>
                    <a:pt x="270" y="198"/>
                    <a:pt x="270" y="199"/>
                    <a:pt x="268" y="200"/>
                  </a:cubicBezTo>
                  <a:cubicBezTo>
                    <a:pt x="266" y="201"/>
                    <a:pt x="275" y="199"/>
                    <a:pt x="276" y="198"/>
                  </a:cubicBezTo>
                  <a:cubicBezTo>
                    <a:pt x="277" y="198"/>
                    <a:pt x="280" y="198"/>
                    <a:pt x="287" y="196"/>
                  </a:cubicBezTo>
                  <a:cubicBezTo>
                    <a:pt x="293" y="194"/>
                    <a:pt x="303" y="191"/>
                    <a:pt x="309" y="189"/>
                  </a:cubicBezTo>
                  <a:cubicBezTo>
                    <a:pt x="314" y="188"/>
                    <a:pt x="317" y="187"/>
                    <a:pt x="320" y="186"/>
                  </a:cubicBezTo>
                  <a:cubicBezTo>
                    <a:pt x="323" y="185"/>
                    <a:pt x="329" y="183"/>
                    <a:pt x="329" y="184"/>
                  </a:cubicBezTo>
                  <a:cubicBezTo>
                    <a:pt x="329" y="184"/>
                    <a:pt x="325" y="186"/>
                    <a:pt x="317" y="189"/>
                  </a:cubicBezTo>
                  <a:cubicBezTo>
                    <a:pt x="308" y="191"/>
                    <a:pt x="300" y="193"/>
                    <a:pt x="301" y="194"/>
                  </a:cubicBezTo>
                  <a:cubicBezTo>
                    <a:pt x="301" y="195"/>
                    <a:pt x="310" y="196"/>
                    <a:pt x="331" y="187"/>
                  </a:cubicBezTo>
                  <a:cubicBezTo>
                    <a:pt x="352" y="179"/>
                    <a:pt x="352" y="179"/>
                    <a:pt x="360" y="176"/>
                  </a:cubicBezTo>
                  <a:cubicBezTo>
                    <a:pt x="368" y="173"/>
                    <a:pt x="376" y="170"/>
                    <a:pt x="375" y="169"/>
                  </a:cubicBezTo>
                  <a:cubicBezTo>
                    <a:pt x="374" y="168"/>
                    <a:pt x="367" y="170"/>
                    <a:pt x="364" y="171"/>
                  </a:cubicBezTo>
                  <a:cubicBezTo>
                    <a:pt x="361" y="172"/>
                    <a:pt x="359" y="171"/>
                    <a:pt x="359" y="171"/>
                  </a:cubicBezTo>
                  <a:cubicBezTo>
                    <a:pt x="355" y="173"/>
                    <a:pt x="355" y="173"/>
                    <a:pt x="355" y="173"/>
                  </a:cubicBezTo>
                  <a:cubicBezTo>
                    <a:pt x="350" y="174"/>
                    <a:pt x="350" y="174"/>
                    <a:pt x="350" y="174"/>
                  </a:cubicBezTo>
                  <a:cubicBezTo>
                    <a:pt x="350" y="174"/>
                    <a:pt x="346" y="176"/>
                    <a:pt x="346" y="177"/>
                  </a:cubicBezTo>
                  <a:cubicBezTo>
                    <a:pt x="345" y="177"/>
                    <a:pt x="343" y="178"/>
                    <a:pt x="343" y="178"/>
                  </a:cubicBezTo>
                  <a:cubicBezTo>
                    <a:pt x="342" y="179"/>
                    <a:pt x="339" y="182"/>
                    <a:pt x="338" y="181"/>
                  </a:cubicBezTo>
                  <a:cubicBezTo>
                    <a:pt x="337" y="180"/>
                    <a:pt x="334" y="179"/>
                    <a:pt x="337" y="177"/>
                  </a:cubicBezTo>
                  <a:cubicBezTo>
                    <a:pt x="341" y="176"/>
                    <a:pt x="343" y="176"/>
                    <a:pt x="344" y="175"/>
                  </a:cubicBezTo>
                  <a:cubicBezTo>
                    <a:pt x="344" y="174"/>
                    <a:pt x="347" y="173"/>
                    <a:pt x="347" y="172"/>
                  </a:cubicBezTo>
                  <a:cubicBezTo>
                    <a:pt x="348" y="171"/>
                    <a:pt x="352" y="169"/>
                    <a:pt x="354" y="169"/>
                  </a:cubicBezTo>
                  <a:cubicBezTo>
                    <a:pt x="355" y="169"/>
                    <a:pt x="357" y="169"/>
                    <a:pt x="358" y="168"/>
                  </a:cubicBezTo>
                  <a:cubicBezTo>
                    <a:pt x="358" y="167"/>
                    <a:pt x="354" y="166"/>
                    <a:pt x="351" y="167"/>
                  </a:cubicBezTo>
                  <a:cubicBezTo>
                    <a:pt x="348" y="168"/>
                    <a:pt x="343" y="172"/>
                    <a:pt x="342" y="173"/>
                  </a:cubicBezTo>
                  <a:cubicBezTo>
                    <a:pt x="340" y="174"/>
                    <a:pt x="333" y="175"/>
                    <a:pt x="329" y="177"/>
                  </a:cubicBezTo>
                  <a:cubicBezTo>
                    <a:pt x="326" y="178"/>
                    <a:pt x="314" y="180"/>
                    <a:pt x="310" y="180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9" y="179"/>
                    <a:pt x="306" y="183"/>
                    <a:pt x="302" y="183"/>
                  </a:cubicBezTo>
                  <a:cubicBezTo>
                    <a:pt x="299" y="183"/>
                    <a:pt x="296" y="182"/>
                    <a:pt x="294" y="183"/>
                  </a:cubicBezTo>
                  <a:cubicBezTo>
                    <a:pt x="291" y="184"/>
                    <a:pt x="290" y="185"/>
                    <a:pt x="290" y="185"/>
                  </a:cubicBezTo>
                  <a:cubicBezTo>
                    <a:pt x="290" y="185"/>
                    <a:pt x="286" y="185"/>
                    <a:pt x="284" y="186"/>
                  </a:cubicBezTo>
                  <a:cubicBezTo>
                    <a:pt x="282" y="187"/>
                    <a:pt x="280" y="189"/>
                    <a:pt x="280" y="189"/>
                  </a:cubicBezTo>
                  <a:cubicBezTo>
                    <a:pt x="280" y="189"/>
                    <a:pt x="279" y="189"/>
                    <a:pt x="278" y="189"/>
                  </a:cubicBezTo>
                  <a:cubicBezTo>
                    <a:pt x="277" y="190"/>
                    <a:pt x="276" y="191"/>
                    <a:pt x="276" y="191"/>
                  </a:cubicBezTo>
                  <a:cubicBezTo>
                    <a:pt x="276" y="191"/>
                    <a:pt x="272" y="191"/>
                    <a:pt x="271" y="191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1" y="188"/>
                    <a:pt x="281" y="185"/>
                    <a:pt x="283" y="182"/>
                  </a:cubicBezTo>
                  <a:cubicBezTo>
                    <a:pt x="282" y="178"/>
                    <a:pt x="282" y="178"/>
                    <a:pt x="282" y="178"/>
                  </a:cubicBezTo>
                  <a:cubicBezTo>
                    <a:pt x="292" y="172"/>
                    <a:pt x="292" y="172"/>
                    <a:pt x="292" y="172"/>
                  </a:cubicBezTo>
                  <a:cubicBezTo>
                    <a:pt x="292" y="172"/>
                    <a:pt x="291" y="168"/>
                    <a:pt x="294" y="163"/>
                  </a:cubicBezTo>
                  <a:cubicBezTo>
                    <a:pt x="294" y="162"/>
                    <a:pt x="294" y="161"/>
                    <a:pt x="294" y="161"/>
                  </a:cubicBezTo>
                  <a:cubicBezTo>
                    <a:pt x="295" y="158"/>
                    <a:pt x="296" y="155"/>
                    <a:pt x="296" y="154"/>
                  </a:cubicBezTo>
                  <a:cubicBezTo>
                    <a:pt x="297" y="150"/>
                    <a:pt x="303" y="139"/>
                    <a:pt x="304" y="137"/>
                  </a:cubicBezTo>
                  <a:cubicBezTo>
                    <a:pt x="306" y="134"/>
                    <a:pt x="320" y="111"/>
                    <a:pt x="325" y="102"/>
                  </a:cubicBezTo>
                  <a:cubicBezTo>
                    <a:pt x="325" y="102"/>
                    <a:pt x="325" y="102"/>
                    <a:pt x="325" y="102"/>
                  </a:cubicBezTo>
                  <a:cubicBezTo>
                    <a:pt x="325" y="102"/>
                    <a:pt x="325" y="102"/>
                    <a:pt x="325" y="102"/>
                  </a:cubicBezTo>
                  <a:cubicBezTo>
                    <a:pt x="325" y="102"/>
                    <a:pt x="325" y="102"/>
                    <a:pt x="325" y="102"/>
                  </a:cubicBezTo>
                  <a:cubicBezTo>
                    <a:pt x="325" y="102"/>
                    <a:pt x="327" y="94"/>
                    <a:pt x="330" y="89"/>
                  </a:cubicBezTo>
                  <a:cubicBezTo>
                    <a:pt x="331" y="86"/>
                    <a:pt x="331" y="83"/>
                    <a:pt x="332" y="80"/>
                  </a:cubicBezTo>
                  <a:close/>
                </a:path>
              </a:pathLst>
            </a:custGeom>
            <a:solidFill>
              <a:srgbClr val="356EC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3951;p152">
              <a:extLst>
                <a:ext uri="{FF2B5EF4-FFF2-40B4-BE49-F238E27FC236}">
                  <a16:creationId xmlns:a16="http://schemas.microsoft.com/office/drawing/2014/main" id="{EBB418AC-8E84-44E4-8363-7CB49B9F66C5}"/>
                </a:ext>
              </a:extLst>
            </p:cNvPr>
            <p:cNvSpPr/>
            <p:nvPr/>
          </p:nvSpPr>
          <p:spPr>
            <a:xfrm>
              <a:off x="5972" y="1447"/>
              <a:ext cx="162" cy="191"/>
            </a:xfrm>
            <a:custGeom>
              <a:avLst/>
              <a:gdLst/>
              <a:ahLst/>
              <a:cxnLst/>
              <a:rect l="l" t="t" r="r" b="b"/>
              <a:pathLst>
                <a:path w="95" h="112" extrusionOk="0">
                  <a:moveTo>
                    <a:pt x="83" y="90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6" y="2"/>
                    <a:pt x="82" y="3"/>
                    <a:pt x="81" y="4"/>
                  </a:cubicBezTo>
                  <a:cubicBezTo>
                    <a:pt x="80" y="5"/>
                    <a:pt x="78" y="6"/>
                    <a:pt x="78" y="6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0" y="16"/>
                    <a:pt x="71" y="19"/>
                  </a:cubicBezTo>
                  <a:cubicBezTo>
                    <a:pt x="72" y="20"/>
                    <a:pt x="71" y="21"/>
                    <a:pt x="69" y="23"/>
                  </a:cubicBezTo>
                  <a:cubicBezTo>
                    <a:pt x="68" y="24"/>
                    <a:pt x="67" y="25"/>
                    <a:pt x="66" y="27"/>
                  </a:cubicBezTo>
                  <a:cubicBezTo>
                    <a:pt x="66" y="28"/>
                    <a:pt x="67" y="30"/>
                    <a:pt x="67" y="31"/>
                  </a:cubicBezTo>
                  <a:cubicBezTo>
                    <a:pt x="67" y="31"/>
                    <a:pt x="66" y="32"/>
                    <a:pt x="66" y="33"/>
                  </a:cubicBezTo>
                  <a:cubicBezTo>
                    <a:pt x="65" y="37"/>
                    <a:pt x="58" y="44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0" y="45"/>
                    <a:pt x="49" y="45"/>
                    <a:pt x="48" y="46"/>
                  </a:cubicBezTo>
                  <a:cubicBezTo>
                    <a:pt x="45" y="46"/>
                    <a:pt x="44" y="47"/>
                    <a:pt x="43" y="47"/>
                  </a:cubicBezTo>
                  <a:cubicBezTo>
                    <a:pt x="43" y="48"/>
                    <a:pt x="42" y="48"/>
                    <a:pt x="42" y="49"/>
                  </a:cubicBezTo>
                  <a:cubicBezTo>
                    <a:pt x="41" y="51"/>
                    <a:pt x="40" y="54"/>
                    <a:pt x="38" y="55"/>
                  </a:cubicBezTo>
                  <a:cubicBezTo>
                    <a:pt x="37" y="58"/>
                    <a:pt x="34" y="62"/>
                    <a:pt x="33" y="64"/>
                  </a:cubicBezTo>
                  <a:cubicBezTo>
                    <a:pt x="32" y="66"/>
                    <a:pt x="30" y="70"/>
                    <a:pt x="28" y="71"/>
                  </a:cubicBezTo>
                  <a:cubicBezTo>
                    <a:pt x="28" y="71"/>
                    <a:pt x="27" y="71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3" y="73"/>
                    <a:pt x="22" y="74"/>
                    <a:pt x="21" y="74"/>
                  </a:cubicBezTo>
                  <a:cubicBezTo>
                    <a:pt x="21" y="76"/>
                    <a:pt x="19" y="77"/>
                    <a:pt x="19" y="78"/>
                  </a:cubicBezTo>
                  <a:cubicBezTo>
                    <a:pt x="19" y="78"/>
                    <a:pt x="18" y="79"/>
                    <a:pt x="18" y="79"/>
                  </a:cubicBezTo>
                  <a:cubicBezTo>
                    <a:pt x="17" y="80"/>
                    <a:pt x="16" y="81"/>
                    <a:pt x="15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82"/>
                    <a:pt x="13" y="82"/>
                    <a:pt x="13" y="82"/>
                  </a:cubicBezTo>
                  <a:cubicBezTo>
                    <a:pt x="13" y="82"/>
                    <a:pt x="13" y="82"/>
                    <a:pt x="14" y="83"/>
                  </a:cubicBezTo>
                  <a:cubicBezTo>
                    <a:pt x="16" y="85"/>
                    <a:pt x="14" y="90"/>
                    <a:pt x="11" y="93"/>
                  </a:cubicBezTo>
                  <a:cubicBezTo>
                    <a:pt x="11" y="93"/>
                    <a:pt x="11" y="93"/>
                    <a:pt x="11" y="94"/>
                  </a:cubicBezTo>
                  <a:cubicBezTo>
                    <a:pt x="11" y="95"/>
                    <a:pt x="11" y="96"/>
                    <a:pt x="10" y="97"/>
                  </a:cubicBezTo>
                  <a:cubicBezTo>
                    <a:pt x="10" y="98"/>
                    <a:pt x="10" y="99"/>
                    <a:pt x="10" y="100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10" y="100"/>
                    <a:pt x="10" y="101"/>
                    <a:pt x="10" y="101"/>
                  </a:cubicBezTo>
                  <a:cubicBezTo>
                    <a:pt x="10" y="101"/>
                    <a:pt x="9" y="101"/>
                    <a:pt x="7" y="102"/>
                  </a:cubicBezTo>
                  <a:cubicBezTo>
                    <a:pt x="7" y="103"/>
                    <a:pt x="6" y="103"/>
                    <a:pt x="6" y="104"/>
                  </a:cubicBezTo>
                  <a:cubicBezTo>
                    <a:pt x="5" y="105"/>
                    <a:pt x="3" y="108"/>
                    <a:pt x="3" y="108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4" y="107"/>
                    <a:pt x="5" y="104"/>
                  </a:cubicBezTo>
                  <a:cubicBezTo>
                    <a:pt x="5" y="104"/>
                    <a:pt x="6" y="104"/>
                    <a:pt x="6" y="104"/>
                  </a:cubicBezTo>
                  <a:cubicBezTo>
                    <a:pt x="6" y="104"/>
                    <a:pt x="6" y="104"/>
                    <a:pt x="6" y="103"/>
                  </a:cubicBezTo>
                  <a:cubicBezTo>
                    <a:pt x="3" y="106"/>
                    <a:pt x="0" y="111"/>
                    <a:pt x="0" y="112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85" y="100"/>
                    <a:pt x="85" y="100"/>
                    <a:pt x="85" y="100"/>
                  </a:cubicBezTo>
                  <a:cubicBezTo>
                    <a:pt x="86" y="99"/>
                    <a:pt x="88" y="98"/>
                    <a:pt x="89" y="97"/>
                  </a:cubicBezTo>
                  <a:cubicBezTo>
                    <a:pt x="82" y="98"/>
                    <a:pt x="83" y="90"/>
                    <a:pt x="83" y="90"/>
                  </a:cubicBezTo>
                  <a:close/>
                </a:path>
              </a:pathLst>
            </a:custGeom>
            <a:solidFill>
              <a:srgbClr val="356EC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3952;p152">
              <a:extLst>
                <a:ext uri="{FF2B5EF4-FFF2-40B4-BE49-F238E27FC236}">
                  <a16:creationId xmlns:a16="http://schemas.microsoft.com/office/drawing/2014/main" id="{D9010DCD-B835-4A95-B54D-C42641A2172B}"/>
                </a:ext>
              </a:extLst>
            </p:cNvPr>
            <p:cNvSpPr/>
            <p:nvPr/>
          </p:nvSpPr>
          <p:spPr>
            <a:xfrm>
              <a:off x="5903" y="1469"/>
              <a:ext cx="194" cy="175"/>
            </a:xfrm>
            <a:custGeom>
              <a:avLst/>
              <a:gdLst/>
              <a:ahLst/>
              <a:cxnLst/>
              <a:rect l="l" t="t" r="r" b="b"/>
              <a:pathLst>
                <a:path w="113" h="102" extrusionOk="0">
                  <a:moveTo>
                    <a:pt x="46" y="90"/>
                  </a:moveTo>
                  <a:cubicBezTo>
                    <a:pt x="46" y="90"/>
                    <a:pt x="46" y="90"/>
                    <a:pt x="46" y="90"/>
                  </a:cubicBezTo>
                  <a:cubicBezTo>
                    <a:pt x="46" y="90"/>
                    <a:pt x="47" y="90"/>
                    <a:pt x="47" y="8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9" y="88"/>
                    <a:pt x="49" y="88"/>
                    <a:pt x="50" y="87"/>
                  </a:cubicBezTo>
                  <a:cubicBezTo>
                    <a:pt x="50" y="87"/>
                    <a:pt x="49" y="85"/>
                    <a:pt x="51" y="82"/>
                  </a:cubicBezTo>
                  <a:cubicBezTo>
                    <a:pt x="51" y="81"/>
                    <a:pt x="52" y="80"/>
                    <a:pt x="52" y="79"/>
                  </a:cubicBezTo>
                  <a:cubicBezTo>
                    <a:pt x="53" y="78"/>
                    <a:pt x="53" y="76"/>
                    <a:pt x="54" y="75"/>
                  </a:cubicBezTo>
                  <a:cubicBezTo>
                    <a:pt x="54" y="75"/>
                    <a:pt x="54" y="75"/>
                    <a:pt x="54" y="74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54" y="73"/>
                    <a:pt x="54" y="72"/>
                    <a:pt x="54" y="71"/>
                  </a:cubicBezTo>
                  <a:cubicBezTo>
                    <a:pt x="53" y="70"/>
                    <a:pt x="53" y="70"/>
                    <a:pt x="53" y="69"/>
                  </a:cubicBezTo>
                  <a:cubicBezTo>
                    <a:pt x="52" y="69"/>
                    <a:pt x="52" y="69"/>
                    <a:pt x="51" y="69"/>
                  </a:cubicBezTo>
                  <a:cubicBezTo>
                    <a:pt x="51" y="69"/>
                    <a:pt x="57" y="68"/>
                    <a:pt x="59" y="64"/>
                  </a:cubicBezTo>
                  <a:cubicBezTo>
                    <a:pt x="60" y="63"/>
                    <a:pt x="61" y="62"/>
                    <a:pt x="61" y="61"/>
                  </a:cubicBezTo>
                  <a:cubicBezTo>
                    <a:pt x="61" y="61"/>
                    <a:pt x="61" y="61"/>
                    <a:pt x="62" y="61"/>
                  </a:cubicBezTo>
                  <a:cubicBezTo>
                    <a:pt x="62" y="61"/>
                    <a:pt x="62" y="61"/>
                    <a:pt x="62" y="61"/>
                  </a:cubicBezTo>
                  <a:cubicBezTo>
                    <a:pt x="62" y="60"/>
                    <a:pt x="64" y="60"/>
                    <a:pt x="65" y="59"/>
                  </a:cubicBezTo>
                  <a:cubicBezTo>
                    <a:pt x="67" y="58"/>
                    <a:pt x="68" y="57"/>
                    <a:pt x="70" y="56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0" y="55"/>
                    <a:pt x="79" y="40"/>
                    <a:pt x="81" y="36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2" y="36"/>
                    <a:pt x="82" y="36"/>
                    <a:pt x="82" y="35"/>
                  </a:cubicBezTo>
                  <a:cubicBezTo>
                    <a:pt x="83" y="35"/>
                    <a:pt x="83" y="34"/>
                    <a:pt x="83" y="34"/>
                  </a:cubicBezTo>
                  <a:cubicBezTo>
                    <a:pt x="83" y="33"/>
                    <a:pt x="84" y="33"/>
                    <a:pt x="85" y="33"/>
                  </a:cubicBezTo>
                  <a:cubicBezTo>
                    <a:pt x="86" y="32"/>
                    <a:pt x="87" y="32"/>
                    <a:pt x="88" y="32"/>
                  </a:cubicBezTo>
                  <a:cubicBezTo>
                    <a:pt x="88" y="32"/>
                    <a:pt x="89" y="32"/>
                    <a:pt x="89" y="32"/>
                  </a:cubicBezTo>
                  <a:cubicBezTo>
                    <a:pt x="89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1" y="32"/>
                    <a:pt x="91" y="32"/>
                    <a:pt x="92" y="32"/>
                  </a:cubicBezTo>
                  <a:cubicBezTo>
                    <a:pt x="94" y="31"/>
                    <a:pt x="99" y="28"/>
                    <a:pt x="101" y="26"/>
                  </a:cubicBezTo>
                  <a:cubicBezTo>
                    <a:pt x="102" y="25"/>
                    <a:pt x="104" y="22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19"/>
                    <a:pt x="106" y="19"/>
                    <a:pt x="106" y="18"/>
                  </a:cubicBezTo>
                  <a:cubicBezTo>
                    <a:pt x="106" y="17"/>
                    <a:pt x="106" y="16"/>
                    <a:pt x="106" y="15"/>
                  </a:cubicBezTo>
                  <a:cubicBezTo>
                    <a:pt x="105" y="14"/>
                    <a:pt x="105" y="12"/>
                    <a:pt x="107" y="11"/>
                  </a:cubicBezTo>
                  <a:cubicBezTo>
                    <a:pt x="107" y="11"/>
                    <a:pt x="108" y="10"/>
                    <a:pt x="109" y="10"/>
                  </a:cubicBezTo>
                  <a:cubicBezTo>
                    <a:pt x="111" y="8"/>
                    <a:pt x="111" y="6"/>
                    <a:pt x="111" y="5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1" y="2"/>
                    <a:pt x="112" y="1"/>
                    <a:pt x="113" y="0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3" y="12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3"/>
                  </a:cubicBezTo>
                  <a:cubicBezTo>
                    <a:pt x="23" y="15"/>
                    <a:pt x="23" y="18"/>
                    <a:pt x="21" y="20"/>
                  </a:cubicBezTo>
                  <a:cubicBezTo>
                    <a:pt x="20" y="21"/>
                    <a:pt x="20" y="21"/>
                    <a:pt x="19" y="22"/>
                  </a:cubicBezTo>
                  <a:cubicBezTo>
                    <a:pt x="19" y="22"/>
                    <a:pt x="18" y="23"/>
                    <a:pt x="18" y="24"/>
                  </a:cubicBezTo>
                  <a:cubicBezTo>
                    <a:pt x="17" y="25"/>
                    <a:pt x="17" y="26"/>
                    <a:pt x="17" y="27"/>
                  </a:cubicBezTo>
                  <a:cubicBezTo>
                    <a:pt x="17" y="29"/>
                    <a:pt x="18" y="32"/>
                    <a:pt x="19" y="34"/>
                  </a:cubicBezTo>
                  <a:cubicBezTo>
                    <a:pt x="19" y="39"/>
                    <a:pt x="16" y="41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0" y="51"/>
                    <a:pt x="8" y="54"/>
                    <a:pt x="8" y="56"/>
                  </a:cubicBezTo>
                  <a:cubicBezTo>
                    <a:pt x="8" y="56"/>
                    <a:pt x="8" y="57"/>
                    <a:pt x="8" y="57"/>
                  </a:cubicBezTo>
                  <a:cubicBezTo>
                    <a:pt x="8" y="57"/>
                    <a:pt x="8" y="58"/>
                    <a:pt x="8" y="58"/>
                  </a:cubicBezTo>
                  <a:cubicBezTo>
                    <a:pt x="8" y="59"/>
                    <a:pt x="8" y="60"/>
                    <a:pt x="8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7" y="63"/>
                    <a:pt x="6" y="65"/>
                  </a:cubicBezTo>
                  <a:cubicBezTo>
                    <a:pt x="6" y="66"/>
                    <a:pt x="6" y="66"/>
                    <a:pt x="6" y="67"/>
                  </a:cubicBezTo>
                  <a:cubicBezTo>
                    <a:pt x="5" y="68"/>
                    <a:pt x="4" y="70"/>
                    <a:pt x="3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1"/>
                    <a:pt x="4" y="70"/>
                    <a:pt x="6" y="70"/>
                  </a:cubicBezTo>
                  <a:cubicBezTo>
                    <a:pt x="8" y="68"/>
                    <a:pt x="10" y="68"/>
                    <a:pt x="10" y="70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0" y="71"/>
                    <a:pt x="9" y="71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8" y="74"/>
                    <a:pt x="8" y="78"/>
                    <a:pt x="7" y="81"/>
                  </a:cubicBezTo>
                  <a:cubicBezTo>
                    <a:pt x="7" y="83"/>
                    <a:pt x="7" y="85"/>
                    <a:pt x="6" y="88"/>
                  </a:cubicBezTo>
                  <a:cubicBezTo>
                    <a:pt x="5" y="88"/>
                    <a:pt x="5" y="88"/>
                    <a:pt x="5" y="89"/>
                  </a:cubicBezTo>
                  <a:cubicBezTo>
                    <a:pt x="4" y="91"/>
                    <a:pt x="4" y="93"/>
                    <a:pt x="3" y="96"/>
                  </a:cubicBezTo>
                  <a:cubicBezTo>
                    <a:pt x="2" y="98"/>
                    <a:pt x="1" y="100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40" y="98"/>
                    <a:pt x="43" y="93"/>
                    <a:pt x="46" y="90"/>
                  </a:cubicBezTo>
                  <a:close/>
                </a:path>
              </a:pathLst>
            </a:custGeom>
            <a:solidFill>
              <a:srgbClr val="2275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3953;p152">
              <a:extLst>
                <a:ext uri="{FF2B5EF4-FFF2-40B4-BE49-F238E27FC236}">
                  <a16:creationId xmlns:a16="http://schemas.microsoft.com/office/drawing/2014/main" id="{F4612E03-4E29-4F07-97CB-B2E724C15F30}"/>
                </a:ext>
              </a:extLst>
            </p:cNvPr>
            <p:cNvSpPr/>
            <p:nvPr/>
          </p:nvSpPr>
          <p:spPr>
            <a:xfrm>
              <a:off x="4423" y="1406"/>
              <a:ext cx="472" cy="323"/>
            </a:xfrm>
            <a:custGeom>
              <a:avLst/>
              <a:gdLst/>
              <a:ahLst/>
              <a:cxnLst/>
              <a:rect l="l" t="t" r="r" b="b"/>
              <a:pathLst>
                <a:path w="276" h="189" extrusionOk="0">
                  <a:moveTo>
                    <a:pt x="232" y="82"/>
                  </a:moveTo>
                  <a:cubicBezTo>
                    <a:pt x="232" y="82"/>
                    <a:pt x="232" y="80"/>
                    <a:pt x="231" y="78"/>
                  </a:cubicBezTo>
                  <a:cubicBezTo>
                    <a:pt x="231" y="77"/>
                    <a:pt x="231" y="77"/>
                    <a:pt x="231" y="77"/>
                  </a:cubicBezTo>
                  <a:cubicBezTo>
                    <a:pt x="231" y="75"/>
                    <a:pt x="231" y="74"/>
                    <a:pt x="231" y="74"/>
                  </a:cubicBezTo>
                  <a:cubicBezTo>
                    <a:pt x="231" y="72"/>
                    <a:pt x="231" y="71"/>
                    <a:pt x="232" y="69"/>
                  </a:cubicBezTo>
                  <a:cubicBezTo>
                    <a:pt x="233" y="68"/>
                    <a:pt x="234" y="66"/>
                    <a:pt x="235" y="66"/>
                  </a:cubicBezTo>
                  <a:cubicBezTo>
                    <a:pt x="235" y="66"/>
                    <a:pt x="235" y="65"/>
                    <a:pt x="235" y="65"/>
                  </a:cubicBezTo>
                  <a:cubicBezTo>
                    <a:pt x="236" y="63"/>
                    <a:pt x="237" y="61"/>
                    <a:pt x="236" y="59"/>
                  </a:cubicBezTo>
                  <a:cubicBezTo>
                    <a:pt x="236" y="58"/>
                    <a:pt x="236" y="57"/>
                    <a:pt x="235" y="57"/>
                  </a:cubicBezTo>
                  <a:cubicBezTo>
                    <a:pt x="235" y="56"/>
                    <a:pt x="235" y="56"/>
                    <a:pt x="234" y="56"/>
                  </a:cubicBezTo>
                  <a:cubicBezTo>
                    <a:pt x="233" y="55"/>
                    <a:pt x="231" y="53"/>
                    <a:pt x="231" y="51"/>
                  </a:cubicBezTo>
                  <a:cubicBezTo>
                    <a:pt x="232" y="48"/>
                    <a:pt x="229" y="46"/>
                    <a:pt x="227" y="46"/>
                  </a:cubicBezTo>
                  <a:cubicBezTo>
                    <a:pt x="225" y="46"/>
                    <a:pt x="219" y="44"/>
                    <a:pt x="214" y="41"/>
                  </a:cubicBezTo>
                  <a:cubicBezTo>
                    <a:pt x="209" y="39"/>
                    <a:pt x="200" y="34"/>
                    <a:pt x="198" y="33"/>
                  </a:cubicBezTo>
                  <a:cubicBezTo>
                    <a:pt x="198" y="33"/>
                    <a:pt x="198" y="33"/>
                    <a:pt x="198" y="33"/>
                  </a:cubicBezTo>
                  <a:cubicBezTo>
                    <a:pt x="197" y="33"/>
                    <a:pt x="196" y="33"/>
                    <a:pt x="196" y="33"/>
                  </a:cubicBezTo>
                  <a:cubicBezTo>
                    <a:pt x="196" y="33"/>
                    <a:pt x="195" y="32"/>
                    <a:pt x="194" y="32"/>
                  </a:cubicBezTo>
                  <a:cubicBezTo>
                    <a:pt x="193" y="32"/>
                    <a:pt x="193" y="32"/>
                    <a:pt x="192" y="32"/>
                  </a:cubicBezTo>
                  <a:cubicBezTo>
                    <a:pt x="190" y="32"/>
                    <a:pt x="187" y="32"/>
                    <a:pt x="187" y="30"/>
                  </a:cubicBezTo>
                  <a:cubicBezTo>
                    <a:pt x="187" y="30"/>
                    <a:pt x="186" y="30"/>
                    <a:pt x="187" y="29"/>
                  </a:cubicBezTo>
                  <a:cubicBezTo>
                    <a:pt x="187" y="29"/>
                    <a:pt x="187" y="29"/>
                    <a:pt x="187" y="29"/>
                  </a:cubicBezTo>
                  <a:cubicBezTo>
                    <a:pt x="186" y="28"/>
                    <a:pt x="181" y="28"/>
                    <a:pt x="177" y="28"/>
                  </a:cubicBezTo>
                  <a:cubicBezTo>
                    <a:pt x="175" y="28"/>
                    <a:pt x="174" y="28"/>
                    <a:pt x="172" y="28"/>
                  </a:cubicBezTo>
                  <a:cubicBezTo>
                    <a:pt x="169" y="27"/>
                    <a:pt x="167" y="26"/>
                    <a:pt x="166" y="25"/>
                  </a:cubicBezTo>
                  <a:cubicBezTo>
                    <a:pt x="166" y="25"/>
                    <a:pt x="165" y="25"/>
                    <a:pt x="165" y="24"/>
                  </a:cubicBezTo>
                  <a:cubicBezTo>
                    <a:pt x="165" y="24"/>
                    <a:pt x="165" y="24"/>
                    <a:pt x="164" y="24"/>
                  </a:cubicBezTo>
                  <a:cubicBezTo>
                    <a:pt x="164" y="23"/>
                    <a:pt x="163" y="22"/>
                    <a:pt x="162" y="22"/>
                  </a:cubicBezTo>
                  <a:cubicBezTo>
                    <a:pt x="160" y="21"/>
                    <a:pt x="158" y="20"/>
                    <a:pt x="156" y="19"/>
                  </a:cubicBezTo>
                  <a:cubicBezTo>
                    <a:pt x="154" y="18"/>
                    <a:pt x="154" y="16"/>
                    <a:pt x="154" y="15"/>
                  </a:cubicBezTo>
                  <a:cubicBezTo>
                    <a:pt x="149" y="15"/>
                    <a:pt x="145" y="13"/>
                    <a:pt x="145" y="13"/>
                  </a:cubicBezTo>
                  <a:cubicBezTo>
                    <a:pt x="145" y="13"/>
                    <a:pt x="139" y="12"/>
                    <a:pt x="137" y="13"/>
                  </a:cubicBezTo>
                  <a:cubicBezTo>
                    <a:pt x="135" y="13"/>
                    <a:pt x="144" y="10"/>
                    <a:pt x="144" y="8"/>
                  </a:cubicBezTo>
                  <a:cubicBezTo>
                    <a:pt x="145" y="6"/>
                    <a:pt x="143" y="5"/>
                    <a:pt x="143" y="4"/>
                  </a:cubicBezTo>
                  <a:cubicBezTo>
                    <a:pt x="143" y="3"/>
                    <a:pt x="147" y="0"/>
                    <a:pt x="140" y="0"/>
                  </a:cubicBezTo>
                  <a:cubicBezTo>
                    <a:pt x="133" y="0"/>
                    <a:pt x="129" y="2"/>
                    <a:pt x="124" y="3"/>
                  </a:cubicBezTo>
                  <a:cubicBezTo>
                    <a:pt x="120" y="4"/>
                    <a:pt x="118" y="4"/>
                    <a:pt x="115" y="4"/>
                  </a:cubicBezTo>
                  <a:cubicBezTo>
                    <a:pt x="112" y="4"/>
                    <a:pt x="112" y="5"/>
                    <a:pt x="108" y="6"/>
                  </a:cubicBezTo>
                  <a:cubicBezTo>
                    <a:pt x="105" y="6"/>
                    <a:pt x="86" y="9"/>
                    <a:pt x="81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5"/>
                    <a:pt x="53" y="38"/>
                    <a:pt x="45" y="41"/>
                  </a:cubicBezTo>
                  <a:cubicBezTo>
                    <a:pt x="37" y="45"/>
                    <a:pt x="28" y="44"/>
                    <a:pt x="28" y="44"/>
                  </a:cubicBezTo>
                  <a:cubicBezTo>
                    <a:pt x="28" y="50"/>
                    <a:pt x="20" y="58"/>
                    <a:pt x="21" y="60"/>
                  </a:cubicBezTo>
                  <a:cubicBezTo>
                    <a:pt x="22" y="62"/>
                    <a:pt x="20" y="67"/>
                    <a:pt x="15" y="70"/>
                  </a:cubicBezTo>
                  <a:cubicBezTo>
                    <a:pt x="9" y="73"/>
                    <a:pt x="5" y="77"/>
                    <a:pt x="2" y="81"/>
                  </a:cubicBezTo>
                  <a:cubicBezTo>
                    <a:pt x="0" y="85"/>
                    <a:pt x="1" y="89"/>
                    <a:pt x="3" y="89"/>
                  </a:cubicBezTo>
                  <a:cubicBezTo>
                    <a:pt x="5" y="90"/>
                    <a:pt x="5" y="92"/>
                    <a:pt x="6" y="95"/>
                  </a:cubicBezTo>
                  <a:cubicBezTo>
                    <a:pt x="6" y="99"/>
                    <a:pt x="3" y="101"/>
                    <a:pt x="13" y="101"/>
                  </a:cubicBezTo>
                  <a:cubicBezTo>
                    <a:pt x="23" y="101"/>
                    <a:pt x="24" y="108"/>
                    <a:pt x="23" y="111"/>
                  </a:cubicBezTo>
                  <a:cubicBezTo>
                    <a:pt x="23" y="114"/>
                    <a:pt x="25" y="115"/>
                    <a:pt x="32" y="117"/>
                  </a:cubicBezTo>
                  <a:cubicBezTo>
                    <a:pt x="39" y="120"/>
                    <a:pt x="37" y="122"/>
                    <a:pt x="36" y="124"/>
                  </a:cubicBezTo>
                  <a:cubicBezTo>
                    <a:pt x="35" y="125"/>
                    <a:pt x="31" y="127"/>
                    <a:pt x="37" y="129"/>
                  </a:cubicBezTo>
                  <a:cubicBezTo>
                    <a:pt x="44" y="130"/>
                    <a:pt x="40" y="133"/>
                    <a:pt x="38" y="135"/>
                  </a:cubicBezTo>
                  <a:cubicBezTo>
                    <a:pt x="36" y="137"/>
                    <a:pt x="35" y="138"/>
                    <a:pt x="36" y="139"/>
                  </a:cubicBezTo>
                  <a:cubicBezTo>
                    <a:pt x="37" y="141"/>
                    <a:pt x="34" y="145"/>
                    <a:pt x="34" y="145"/>
                  </a:cubicBezTo>
                  <a:cubicBezTo>
                    <a:pt x="34" y="145"/>
                    <a:pt x="39" y="151"/>
                    <a:pt x="34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2" y="157"/>
                    <a:pt x="26" y="161"/>
                    <a:pt x="23" y="165"/>
                  </a:cubicBezTo>
                  <a:cubicBezTo>
                    <a:pt x="20" y="169"/>
                    <a:pt x="22" y="172"/>
                    <a:pt x="23" y="174"/>
                  </a:cubicBezTo>
                  <a:cubicBezTo>
                    <a:pt x="24" y="176"/>
                    <a:pt x="24" y="177"/>
                    <a:pt x="25" y="179"/>
                  </a:cubicBezTo>
                  <a:cubicBezTo>
                    <a:pt x="26" y="180"/>
                    <a:pt x="27" y="181"/>
                    <a:pt x="28" y="181"/>
                  </a:cubicBezTo>
                  <a:cubicBezTo>
                    <a:pt x="31" y="182"/>
                    <a:pt x="32" y="185"/>
                    <a:pt x="32" y="185"/>
                  </a:cubicBezTo>
                  <a:cubicBezTo>
                    <a:pt x="163" y="189"/>
                    <a:pt x="163" y="189"/>
                    <a:pt x="163" y="189"/>
                  </a:cubicBezTo>
                  <a:cubicBezTo>
                    <a:pt x="163" y="189"/>
                    <a:pt x="163" y="189"/>
                    <a:pt x="163" y="189"/>
                  </a:cubicBezTo>
                  <a:cubicBezTo>
                    <a:pt x="164" y="188"/>
                    <a:pt x="164" y="187"/>
                    <a:pt x="165" y="187"/>
                  </a:cubicBezTo>
                  <a:cubicBezTo>
                    <a:pt x="165" y="187"/>
                    <a:pt x="165" y="187"/>
                    <a:pt x="165" y="186"/>
                  </a:cubicBezTo>
                  <a:cubicBezTo>
                    <a:pt x="166" y="184"/>
                    <a:pt x="174" y="176"/>
                    <a:pt x="176" y="171"/>
                  </a:cubicBezTo>
                  <a:cubicBezTo>
                    <a:pt x="176" y="171"/>
                    <a:pt x="176" y="170"/>
                    <a:pt x="176" y="169"/>
                  </a:cubicBezTo>
                  <a:cubicBezTo>
                    <a:pt x="177" y="167"/>
                    <a:pt x="178" y="165"/>
                    <a:pt x="178" y="162"/>
                  </a:cubicBezTo>
                  <a:cubicBezTo>
                    <a:pt x="179" y="160"/>
                    <a:pt x="179" y="158"/>
                    <a:pt x="180" y="155"/>
                  </a:cubicBezTo>
                  <a:cubicBezTo>
                    <a:pt x="182" y="149"/>
                    <a:pt x="185" y="144"/>
                    <a:pt x="190" y="139"/>
                  </a:cubicBezTo>
                  <a:cubicBezTo>
                    <a:pt x="193" y="136"/>
                    <a:pt x="196" y="133"/>
                    <a:pt x="199" y="130"/>
                  </a:cubicBezTo>
                  <a:cubicBezTo>
                    <a:pt x="201" y="128"/>
                    <a:pt x="202" y="126"/>
                    <a:pt x="204" y="124"/>
                  </a:cubicBezTo>
                  <a:cubicBezTo>
                    <a:pt x="207" y="121"/>
                    <a:pt x="209" y="118"/>
                    <a:pt x="213" y="116"/>
                  </a:cubicBezTo>
                  <a:cubicBezTo>
                    <a:pt x="213" y="116"/>
                    <a:pt x="214" y="115"/>
                    <a:pt x="215" y="115"/>
                  </a:cubicBezTo>
                  <a:cubicBezTo>
                    <a:pt x="219" y="114"/>
                    <a:pt x="222" y="110"/>
                    <a:pt x="224" y="107"/>
                  </a:cubicBezTo>
                  <a:cubicBezTo>
                    <a:pt x="226" y="105"/>
                    <a:pt x="235" y="98"/>
                    <a:pt x="245" y="91"/>
                  </a:cubicBezTo>
                  <a:cubicBezTo>
                    <a:pt x="255" y="84"/>
                    <a:pt x="267" y="72"/>
                    <a:pt x="273" y="67"/>
                  </a:cubicBezTo>
                  <a:cubicBezTo>
                    <a:pt x="276" y="64"/>
                    <a:pt x="271" y="66"/>
                    <a:pt x="266" y="69"/>
                  </a:cubicBezTo>
                  <a:cubicBezTo>
                    <a:pt x="264" y="70"/>
                    <a:pt x="260" y="73"/>
                    <a:pt x="257" y="74"/>
                  </a:cubicBezTo>
                  <a:cubicBezTo>
                    <a:pt x="256" y="74"/>
                    <a:pt x="256" y="74"/>
                    <a:pt x="256" y="74"/>
                  </a:cubicBezTo>
                  <a:cubicBezTo>
                    <a:pt x="253" y="76"/>
                    <a:pt x="250" y="78"/>
                    <a:pt x="247" y="81"/>
                  </a:cubicBezTo>
                  <a:cubicBezTo>
                    <a:pt x="245" y="82"/>
                    <a:pt x="244" y="83"/>
                    <a:pt x="244" y="84"/>
                  </a:cubicBezTo>
                  <a:cubicBezTo>
                    <a:pt x="242" y="86"/>
                    <a:pt x="239" y="88"/>
                    <a:pt x="234" y="90"/>
                  </a:cubicBezTo>
                  <a:cubicBezTo>
                    <a:pt x="228" y="93"/>
                    <a:pt x="220" y="96"/>
                    <a:pt x="217" y="97"/>
                  </a:cubicBezTo>
                  <a:cubicBezTo>
                    <a:pt x="212" y="99"/>
                    <a:pt x="202" y="107"/>
                    <a:pt x="200" y="109"/>
                  </a:cubicBezTo>
                  <a:cubicBezTo>
                    <a:pt x="199" y="111"/>
                    <a:pt x="197" y="112"/>
                    <a:pt x="195" y="112"/>
                  </a:cubicBezTo>
                  <a:cubicBezTo>
                    <a:pt x="195" y="112"/>
                    <a:pt x="194" y="112"/>
                    <a:pt x="193" y="112"/>
                  </a:cubicBezTo>
                  <a:cubicBezTo>
                    <a:pt x="189" y="112"/>
                    <a:pt x="192" y="106"/>
                    <a:pt x="197" y="104"/>
                  </a:cubicBezTo>
                  <a:cubicBezTo>
                    <a:pt x="198" y="104"/>
                    <a:pt x="200" y="103"/>
                    <a:pt x="201" y="103"/>
                  </a:cubicBezTo>
                  <a:cubicBezTo>
                    <a:pt x="203" y="102"/>
                    <a:pt x="204" y="102"/>
                    <a:pt x="205" y="101"/>
                  </a:cubicBezTo>
                  <a:cubicBezTo>
                    <a:pt x="207" y="101"/>
                    <a:pt x="210" y="99"/>
                    <a:pt x="211" y="97"/>
                  </a:cubicBezTo>
                  <a:cubicBezTo>
                    <a:pt x="212" y="96"/>
                    <a:pt x="213" y="96"/>
                    <a:pt x="213" y="95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16" y="92"/>
                    <a:pt x="223" y="88"/>
                    <a:pt x="228" y="86"/>
                  </a:cubicBezTo>
                  <a:cubicBezTo>
                    <a:pt x="230" y="85"/>
                    <a:pt x="233" y="83"/>
                    <a:pt x="233" y="82"/>
                  </a:cubicBezTo>
                  <a:cubicBezTo>
                    <a:pt x="233" y="82"/>
                    <a:pt x="233" y="82"/>
                    <a:pt x="233" y="82"/>
                  </a:cubicBezTo>
                  <a:cubicBezTo>
                    <a:pt x="233" y="82"/>
                    <a:pt x="233" y="82"/>
                    <a:pt x="233" y="81"/>
                  </a:cubicBezTo>
                  <a:cubicBezTo>
                    <a:pt x="232" y="80"/>
                    <a:pt x="231" y="79"/>
                    <a:pt x="231" y="78"/>
                  </a:cubicBezTo>
                  <a:cubicBezTo>
                    <a:pt x="232" y="80"/>
                    <a:pt x="232" y="82"/>
                    <a:pt x="232" y="82"/>
                  </a:cubicBezTo>
                  <a:close/>
                </a:path>
              </a:pathLst>
            </a:custGeom>
            <a:solidFill>
              <a:srgbClr val="2275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3954;p152">
              <a:extLst>
                <a:ext uri="{FF2B5EF4-FFF2-40B4-BE49-F238E27FC236}">
                  <a16:creationId xmlns:a16="http://schemas.microsoft.com/office/drawing/2014/main" id="{8A73B5DD-4BDF-475A-ABEE-B98EA1A09C85}"/>
                </a:ext>
              </a:extLst>
            </p:cNvPr>
            <p:cNvSpPr/>
            <p:nvPr/>
          </p:nvSpPr>
          <p:spPr>
            <a:xfrm>
              <a:off x="4685" y="1359"/>
              <a:ext cx="465" cy="185"/>
            </a:xfrm>
            <a:custGeom>
              <a:avLst/>
              <a:gdLst/>
              <a:ahLst/>
              <a:cxnLst/>
              <a:rect l="l" t="t" r="r" b="b"/>
              <a:pathLst>
                <a:path w="272" h="108" extrusionOk="0">
                  <a:moveTo>
                    <a:pt x="272" y="64"/>
                  </a:moveTo>
                  <a:cubicBezTo>
                    <a:pt x="272" y="64"/>
                    <a:pt x="268" y="64"/>
                    <a:pt x="266" y="62"/>
                  </a:cubicBezTo>
                  <a:cubicBezTo>
                    <a:pt x="266" y="62"/>
                    <a:pt x="266" y="62"/>
                    <a:pt x="265" y="61"/>
                  </a:cubicBezTo>
                  <a:cubicBezTo>
                    <a:pt x="264" y="60"/>
                    <a:pt x="261" y="59"/>
                    <a:pt x="261" y="57"/>
                  </a:cubicBezTo>
                  <a:cubicBezTo>
                    <a:pt x="260" y="56"/>
                    <a:pt x="259" y="55"/>
                    <a:pt x="258" y="54"/>
                  </a:cubicBezTo>
                  <a:cubicBezTo>
                    <a:pt x="258" y="54"/>
                    <a:pt x="257" y="54"/>
                    <a:pt x="257" y="54"/>
                  </a:cubicBezTo>
                  <a:cubicBezTo>
                    <a:pt x="257" y="54"/>
                    <a:pt x="257" y="53"/>
                    <a:pt x="257" y="53"/>
                  </a:cubicBezTo>
                  <a:cubicBezTo>
                    <a:pt x="257" y="52"/>
                    <a:pt x="258" y="50"/>
                    <a:pt x="258" y="50"/>
                  </a:cubicBezTo>
                  <a:cubicBezTo>
                    <a:pt x="258" y="48"/>
                    <a:pt x="255" y="43"/>
                    <a:pt x="255" y="43"/>
                  </a:cubicBezTo>
                  <a:cubicBezTo>
                    <a:pt x="255" y="43"/>
                    <a:pt x="253" y="43"/>
                    <a:pt x="251" y="43"/>
                  </a:cubicBezTo>
                  <a:cubicBezTo>
                    <a:pt x="251" y="43"/>
                    <a:pt x="251" y="43"/>
                    <a:pt x="250" y="43"/>
                  </a:cubicBezTo>
                  <a:cubicBezTo>
                    <a:pt x="249" y="43"/>
                    <a:pt x="245" y="44"/>
                    <a:pt x="241" y="45"/>
                  </a:cubicBezTo>
                  <a:cubicBezTo>
                    <a:pt x="238" y="46"/>
                    <a:pt x="235" y="47"/>
                    <a:pt x="232" y="46"/>
                  </a:cubicBezTo>
                  <a:cubicBezTo>
                    <a:pt x="227" y="46"/>
                    <a:pt x="226" y="42"/>
                    <a:pt x="229" y="39"/>
                  </a:cubicBezTo>
                  <a:cubicBezTo>
                    <a:pt x="230" y="39"/>
                    <a:pt x="230" y="38"/>
                    <a:pt x="231" y="38"/>
                  </a:cubicBezTo>
                  <a:cubicBezTo>
                    <a:pt x="233" y="35"/>
                    <a:pt x="234" y="34"/>
                    <a:pt x="235" y="33"/>
                  </a:cubicBezTo>
                  <a:cubicBezTo>
                    <a:pt x="235" y="32"/>
                    <a:pt x="235" y="32"/>
                    <a:pt x="234" y="31"/>
                  </a:cubicBezTo>
                  <a:cubicBezTo>
                    <a:pt x="234" y="31"/>
                    <a:pt x="234" y="31"/>
                    <a:pt x="234" y="31"/>
                  </a:cubicBezTo>
                  <a:cubicBezTo>
                    <a:pt x="233" y="30"/>
                    <a:pt x="232" y="29"/>
                    <a:pt x="229" y="30"/>
                  </a:cubicBezTo>
                  <a:cubicBezTo>
                    <a:pt x="226" y="30"/>
                    <a:pt x="223" y="32"/>
                    <a:pt x="222" y="32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2" y="32"/>
                    <a:pt x="220" y="33"/>
                    <a:pt x="218" y="33"/>
                  </a:cubicBezTo>
                  <a:cubicBezTo>
                    <a:pt x="207" y="35"/>
                    <a:pt x="207" y="35"/>
                    <a:pt x="207" y="35"/>
                  </a:cubicBezTo>
                  <a:cubicBezTo>
                    <a:pt x="204" y="35"/>
                    <a:pt x="202" y="36"/>
                    <a:pt x="202" y="36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4" y="35"/>
                    <a:pt x="181" y="35"/>
                    <a:pt x="178" y="37"/>
                  </a:cubicBezTo>
                  <a:cubicBezTo>
                    <a:pt x="177" y="37"/>
                    <a:pt x="176" y="38"/>
                    <a:pt x="175" y="39"/>
                  </a:cubicBezTo>
                  <a:cubicBezTo>
                    <a:pt x="175" y="39"/>
                    <a:pt x="172" y="39"/>
                    <a:pt x="169" y="40"/>
                  </a:cubicBezTo>
                  <a:cubicBezTo>
                    <a:pt x="164" y="42"/>
                    <a:pt x="159" y="44"/>
                    <a:pt x="158" y="46"/>
                  </a:cubicBezTo>
                  <a:cubicBezTo>
                    <a:pt x="156" y="50"/>
                    <a:pt x="152" y="51"/>
                    <a:pt x="150" y="49"/>
                  </a:cubicBezTo>
                  <a:cubicBezTo>
                    <a:pt x="149" y="49"/>
                    <a:pt x="148" y="49"/>
                    <a:pt x="147" y="48"/>
                  </a:cubicBezTo>
                  <a:cubicBezTo>
                    <a:pt x="145" y="45"/>
                    <a:pt x="137" y="44"/>
                    <a:pt x="132" y="45"/>
                  </a:cubicBezTo>
                  <a:cubicBezTo>
                    <a:pt x="129" y="46"/>
                    <a:pt x="128" y="46"/>
                    <a:pt x="127" y="45"/>
                  </a:cubicBezTo>
                  <a:cubicBezTo>
                    <a:pt x="125" y="45"/>
                    <a:pt x="124" y="44"/>
                    <a:pt x="123" y="42"/>
                  </a:cubicBezTo>
                  <a:cubicBezTo>
                    <a:pt x="121" y="39"/>
                    <a:pt x="118" y="37"/>
                    <a:pt x="115" y="35"/>
                  </a:cubicBezTo>
                  <a:cubicBezTo>
                    <a:pt x="111" y="34"/>
                    <a:pt x="110" y="33"/>
                    <a:pt x="108" y="32"/>
                  </a:cubicBezTo>
                  <a:cubicBezTo>
                    <a:pt x="108" y="32"/>
                    <a:pt x="108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6" y="31"/>
                  </a:cubicBezTo>
                  <a:cubicBezTo>
                    <a:pt x="106" y="31"/>
                    <a:pt x="105" y="31"/>
                    <a:pt x="105" y="31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3" y="30"/>
                    <a:pt x="102" y="30"/>
                    <a:pt x="100" y="30"/>
                  </a:cubicBezTo>
                  <a:cubicBezTo>
                    <a:pt x="100" y="30"/>
                    <a:pt x="99" y="30"/>
                    <a:pt x="98" y="30"/>
                  </a:cubicBezTo>
                  <a:cubicBezTo>
                    <a:pt x="97" y="30"/>
                    <a:pt x="96" y="31"/>
                    <a:pt x="94" y="31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3" y="32"/>
                    <a:pt x="84" y="36"/>
                    <a:pt x="80" y="36"/>
                  </a:cubicBezTo>
                  <a:cubicBezTo>
                    <a:pt x="80" y="36"/>
                    <a:pt x="80" y="36"/>
                    <a:pt x="81" y="36"/>
                  </a:cubicBezTo>
                  <a:cubicBezTo>
                    <a:pt x="82" y="34"/>
                    <a:pt x="86" y="25"/>
                    <a:pt x="93" y="20"/>
                  </a:cubicBezTo>
                  <a:cubicBezTo>
                    <a:pt x="93" y="20"/>
                    <a:pt x="94" y="19"/>
                    <a:pt x="94" y="19"/>
                  </a:cubicBezTo>
                  <a:cubicBezTo>
                    <a:pt x="100" y="16"/>
                    <a:pt x="100" y="17"/>
                    <a:pt x="105" y="15"/>
                  </a:cubicBezTo>
                  <a:cubicBezTo>
                    <a:pt x="108" y="14"/>
                    <a:pt x="108" y="14"/>
                    <a:pt x="110" y="13"/>
                  </a:cubicBezTo>
                  <a:cubicBezTo>
                    <a:pt x="113" y="12"/>
                    <a:pt x="117" y="11"/>
                    <a:pt x="120" y="10"/>
                  </a:cubicBezTo>
                  <a:cubicBezTo>
                    <a:pt x="122" y="10"/>
                    <a:pt x="124" y="10"/>
                    <a:pt x="126" y="9"/>
                  </a:cubicBezTo>
                  <a:cubicBezTo>
                    <a:pt x="128" y="8"/>
                    <a:pt x="129" y="8"/>
                    <a:pt x="130" y="7"/>
                  </a:cubicBezTo>
                  <a:cubicBezTo>
                    <a:pt x="130" y="5"/>
                    <a:pt x="130" y="3"/>
                    <a:pt x="129" y="2"/>
                  </a:cubicBezTo>
                  <a:cubicBezTo>
                    <a:pt x="129" y="2"/>
                    <a:pt x="125" y="0"/>
                    <a:pt x="119" y="2"/>
                  </a:cubicBezTo>
                  <a:cubicBezTo>
                    <a:pt x="113" y="5"/>
                    <a:pt x="112" y="4"/>
                    <a:pt x="110" y="4"/>
                  </a:cubicBezTo>
                  <a:cubicBezTo>
                    <a:pt x="108" y="4"/>
                    <a:pt x="107" y="4"/>
                    <a:pt x="106" y="4"/>
                  </a:cubicBezTo>
                  <a:cubicBezTo>
                    <a:pt x="104" y="5"/>
                    <a:pt x="103" y="6"/>
                    <a:pt x="101" y="7"/>
                  </a:cubicBezTo>
                  <a:cubicBezTo>
                    <a:pt x="99" y="8"/>
                    <a:pt x="98" y="9"/>
                    <a:pt x="96" y="9"/>
                  </a:cubicBezTo>
                  <a:cubicBezTo>
                    <a:pt x="94" y="10"/>
                    <a:pt x="92" y="11"/>
                    <a:pt x="90" y="12"/>
                  </a:cubicBezTo>
                  <a:cubicBezTo>
                    <a:pt x="90" y="12"/>
                    <a:pt x="90" y="12"/>
                    <a:pt x="89" y="12"/>
                  </a:cubicBezTo>
                  <a:cubicBezTo>
                    <a:pt x="87" y="12"/>
                    <a:pt x="84" y="12"/>
                    <a:pt x="81" y="13"/>
                  </a:cubicBezTo>
                  <a:cubicBezTo>
                    <a:pt x="79" y="13"/>
                    <a:pt x="76" y="14"/>
                    <a:pt x="75" y="15"/>
                  </a:cubicBezTo>
                  <a:cubicBezTo>
                    <a:pt x="75" y="16"/>
                    <a:pt x="74" y="17"/>
                    <a:pt x="73" y="18"/>
                  </a:cubicBezTo>
                  <a:cubicBezTo>
                    <a:pt x="73" y="19"/>
                    <a:pt x="71" y="21"/>
                    <a:pt x="69" y="22"/>
                  </a:cubicBezTo>
                  <a:cubicBezTo>
                    <a:pt x="67" y="23"/>
                    <a:pt x="66" y="24"/>
                    <a:pt x="64" y="24"/>
                  </a:cubicBezTo>
                  <a:cubicBezTo>
                    <a:pt x="64" y="24"/>
                    <a:pt x="63" y="24"/>
                    <a:pt x="63" y="24"/>
                  </a:cubicBezTo>
                  <a:cubicBezTo>
                    <a:pt x="63" y="24"/>
                    <a:pt x="63" y="24"/>
                    <a:pt x="62" y="24"/>
                  </a:cubicBezTo>
                  <a:cubicBezTo>
                    <a:pt x="57" y="25"/>
                    <a:pt x="53" y="26"/>
                    <a:pt x="50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8" y="26"/>
                    <a:pt x="48" y="26"/>
                  </a:cubicBezTo>
                  <a:cubicBezTo>
                    <a:pt x="46" y="27"/>
                    <a:pt x="44" y="27"/>
                    <a:pt x="43" y="27"/>
                  </a:cubicBezTo>
                  <a:cubicBezTo>
                    <a:pt x="41" y="27"/>
                    <a:pt x="38" y="27"/>
                    <a:pt x="37" y="28"/>
                  </a:cubicBezTo>
                  <a:cubicBezTo>
                    <a:pt x="34" y="29"/>
                    <a:pt x="30" y="31"/>
                    <a:pt x="27" y="31"/>
                  </a:cubicBezTo>
                  <a:cubicBezTo>
                    <a:pt x="25" y="32"/>
                    <a:pt x="23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7" y="32"/>
                    <a:pt x="14" y="32"/>
                    <a:pt x="12" y="34"/>
                  </a:cubicBezTo>
                  <a:cubicBezTo>
                    <a:pt x="9" y="35"/>
                    <a:pt x="8" y="37"/>
                    <a:pt x="6" y="39"/>
                  </a:cubicBezTo>
                  <a:cubicBezTo>
                    <a:pt x="5" y="41"/>
                    <a:pt x="4" y="42"/>
                    <a:pt x="1" y="42"/>
                  </a:cubicBezTo>
                  <a:cubicBezTo>
                    <a:pt x="1" y="42"/>
                    <a:pt x="0" y="45"/>
                    <a:pt x="4" y="46"/>
                  </a:cubicBezTo>
                  <a:cubicBezTo>
                    <a:pt x="6" y="47"/>
                    <a:pt x="8" y="48"/>
                    <a:pt x="9" y="49"/>
                  </a:cubicBezTo>
                  <a:cubicBezTo>
                    <a:pt x="10" y="49"/>
                    <a:pt x="11" y="50"/>
                    <a:pt x="12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2"/>
                    <a:pt x="13" y="52"/>
                    <a:pt x="13" y="52"/>
                  </a:cubicBezTo>
                  <a:cubicBezTo>
                    <a:pt x="15" y="53"/>
                    <a:pt x="17" y="54"/>
                    <a:pt x="19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6" y="55"/>
                    <a:pt x="34" y="55"/>
                    <a:pt x="34" y="56"/>
                  </a:cubicBezTo>
                  <a:cubicBezTo>
                    <a:pt x="34" y="56"/>
                    <a:pt x="34" y="57"/>
                    <a:pt x="34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5" y="58"/>
                    <a:pt x="39" y="58"/>
                    <a:pt x="39" y="58"/>
                  </a:cubicBezTo>
                  <a:cubicBezTo>
                    <a:pt x="40" y="58"/>
                    <a:pt x="40" y="59"/>
                    <a:pt x="41" y="59"/>
                  </a:cubicBezTo>
                  <a:cubicBezTo>
                    <a:pt x="42" y="59"/>
                    <a:pt x="44" y="59"/>
                    <a:pt x="45" y="60"/>
                  </a:cubicBezTo>
                  <a:cubicBezTo>
                    <a:pt x="47" y="60"/>
                    <a:pt x="48" y="61"/>
                    <a:pt x="50" y="62"/>
                  </a:cubicBezTo>
                  <a:cubicBezTo>
                    <a:pt x="54" y="64"/>
                    <a:pt x="67" y="72"/>
                    <a:pt x="72" y="72"/>
                  </a:cubicBezTo>
                  <a:cubicBezTo>
                    <a:pt x="76" y="73"/>
                    <a:pt x="79" y="75"/>
                    <a:pt x="79" y="77"/>
                  </a:cubicBezTo>
                  <a:cubicBezTo>
                    <a:pt x="79" y="79"/>
                    <a:pt x="80" y="82"/>
                    <a:pt x="81" y="83"/>
                  </a:cubicBezTo>
                  <a:cubicBezTo>
                    <a:pt x="82" y="83"/>
                    <a:pt x="82" y="83"/>
                    <a:pt x="82" y="84"/>
                  </a:cubicBezTo>
                  <a:cubicBezTo>
                    <a:pt x="83" y="84"/>
                    <a:pt x="83" y="85"/>
                    <a:pt x="83" y="86"/>
                  </a:cubicBezTo>
                  <a:cubicBezTo>
                    <a:pt x="84" y="87"/>
                    <a:pt x="83" y="90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1" y="94"/>
                    <a:pt x="80" y="95"/>
                    <a:pt x="79" y="96"/>
                  </a:cubicBezTo>
                  <a:cubicBezTo>
                    <a:pt x="78" y="98"/>
                    <a:pt x="78" y="101"/>
                    <a:pt x="78" y="104"/>
                  </a:cubicBezTo>
                  <a:cubicBezTo>
                    <a:pt x="78" y="104"/>
                    <a:pt x="78" y="104"/>
                    <a:pt x="78" y="105"/>
                  </a:cubicBezTo>
                  <a:cubicBezTo>
                    <a:pt x="78" y="106"/>
                    <a:pt x="79" y="107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0" y="107"/>
                    <a:pt x="80" y="107"/>
                    <a:pt x="80" y="108"/>
                  </a:cubicBezTo>
                  <a:cubicBezTo>
                    <a:pt x="81" y="107"/>
                    <a:pt x="83" y="104"/>
                    <a:pt x="87" y="101"/>
                  </a:cubicBezTo>
                  <a:cubicBezTo>
                    <a:pt x="90" y="98"/>
                    <a:pt x="93" y="94"/>
                    <a:pt x="96" y="91"/>
                  </a:cubicBezTo>
                  <a:cubicBezTo>
                    <a:pt x="98" y="90"/>
                    <a:pt x="99" y="89"/>
                    <a:pt x="101" y="88"/>
                  </a:cubicBezTo>
                  <a:cubicBezTo>
                    <a:pt x="103" y="86"/>
                    <a:pt x="105" y="85"/>
                    <a:pt x="107" y="84"/>
                  </a:cubicBezTo>
                  <a:cubicBezTo>
                    <a:pt x="115" y="79"/>
                    <a:pt x="124" y="75"/>
                    <a:pt x="132" y="72"/>
                  </a:cubicBezTo>
                  <a:cubicBezTo>
                    <a:pt x="136" y="71"/>
                    <a:pt x="139" y="71"/>
                    <a:pt x="140" y="71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4" y="72"/>
                    <a:pt x="143" y="74"/>
                    <a:pt x="141" y="76"/>
                  </a:cubicBezTo>
                  <a:cubicBezTo>
                    <a:pt x="141" y="76"/>
                    <a:pt x="141" y="76"/>
                    <a:pt x="140" y="77"/>
                  </a:cubicBezTo>
                  <a:cubicBezTo>
                    <a:pt x="140" y="77"/>
                    <a:pt x="140" y="77"/>
                    <a:pt x="139" y="78"/>
                  </a:cubicBezTo>
                  <a:cubicBezTo>
                    <a:pt x="135" y="82"/>
                    <a:pt x="131" y="86"/>
                    <a:pt x="135" y="87"/>
                  </a:cubicBezTo>
                  <a:cubicBezTo>
                    <a:pt x="138" y="87"/>
                    <a:pt x="139" y="86"/>
                    <a:pt x="139" y="85"/>
                  </a:cubicBezTo>
                  <a:cubicBezTo>
                    <a:pt x="139" y="84"/>
                    <a:pt x="139" y="83"/>
                    <a:pt x="140" y="83"/>
                  </a:cubicBezTo>
                  <a:cubicBezTo>
                    <a:pt x="140" y="81"/>
                    <a:pt x="141" y="80"/>
                    <a:pt x="143" y="79"/>
                  </a:cubicBezTo>
                  <a:cubicBezTo>
                    <a:pt x="144" y="78"/>
                    <a:pt x="144" y="78"/>
                    <a:pt x="145" y="77"/>
                  </a:cubicBezTo>
                  <a:cubicBezTo>
                    <a:pt x="146" y="77"/>
                    <a:pt x="147" y="77"/>
                    <a:pt x="147" y="76"/>
                  </a:cubicBezTo>
                  <a:cubicBezTo>
                    <a:pt x="151" y="74"/>
                    <a:pt x="156" y="70"/>
                    <a:pt x="157" y="69"/>
                  </a:cubicBezTo>
                  <a:cubicBezTo>
                    <a:pt x="157" y="69"/>
                    <a:pt x="168" y="69"/>
                    <a:pt x="180" y="66"/>
                  </a:cubicBezTo>
                  <a:cubicBezTo>
                    <a:pt x="185" y="65"/>
                    <a:pt x="191" y="63"/>
                    <a:pt x="196" y="60"/>
                  </a:cubicBezTo>
                  <a:cubicBezTo>
                    <a:pt x="196" y="60"/>
                    <a:pt x="200" y="60"/>
                    <a:pt x="205" y="60"/>
                  </a:cubicBezTo>
                  <a:cubicBezTo>
                    <a:pt x="208" y="61"/>
                    <a:pt x="212" y="61"/>
                    <a:pt x="216" y="62"/>
                  </a:cubicBezTo>
                  <a:cubicBezTo>
                    <a:pt x="224" y="65"/>
                    <a:pt x="225" y="67"/>
                    <a:pt x="222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1" y="70"/>
                    <a:pt x="220" y="70"/>
                    <a:pt x="220" y="71"/>
                  </a:cubicBezTo>
                  <a:cubicBezTo>
                    <a:pt x="219" y="72"/>
                    <a:pt x="219" y="73"/>
                    <a:pt x="220" y="73"/>
                  </a:cubicBezTo>
                  <a:cubicBezTo>
                    <a:pt x="220" y="73"/>
                    <a:pt x="220" y="73"/>
                    <a:pt x="221" y="73"/>
                  </a:cubicBezTo>
                  <a:cubicBezTo>
                    <a:pt x="221" y="74"/>
                    <a:pt x="222" y="74"/>
                    <a:pt x="222" y="74"/>
                  </a:cubicBezTo>
                  <a:cubicBezTo>
                    <a:pt x="223" y="74"/>
                    <a:pt x="223" y="74"/>
                    <a:pt x="224" y="73"/>
                  </a:cubicBezTo>
                  <a:cubicBezTo>
                    <a:pt x="225" y="73"/>
                    <a:pt x="225" y="73"/>
                    <a:pt x="226" y="73"/>
                  </a:cubicBezTo>
                  <a:cubicBezTo>
                    <a:pt x="226" y="72"/>
                    <a:pt x="227" y="72"/>
                    <a:pt x="227" y="71"/>
                  </a:cubicBezTo>
                  <a:cubicBezTo>
                    <a:pt x="228" y="70"/>
                    <a:pt x="230" y="67"/>
                    <a:pt x="233" y="65"/>
                  </a:cubicBezTo>
                  <a:cubicBezTo>
                    <a:pt x="234" y="65"/>
                    <a:pt x="235" y="64"/>
                    <a:pt x="236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41" y="64"/>
                    <a:pt x="243" y="64"/>
                    <a:pt x="244" y="64"/>
                  </a:cubicBezTo>
                  <a:cubicBezTo>
                    <a:pt x="245" y="64"/>
                    <a:pt x="245" y="64"/>
                    <a:pt x="246" y="64"/>
                  </a:cubicBezTo>
                  <a:cubicBezTo>
                    <a:pt x="246" y="63"/>
                    <a:pt x="247" y="63"/>
                    <a:pt x="248" y="63"/>
                  </a:cubicBezTo>
                  <a:cubicBezTo>
                    <a:pt x="249" y="63"/>
                    <a:pt x="251" y="64"/>
                    <a:pt x="253" y="64"/>
                  </a:cubicBezTo>
                  <a:cubicBezTo>
                    <a:pt x="253" y="64"/>
                    <a:pt x="254" y="64"/>
                    <a:pt x="254" y="64"/>
                  </a:cubicBezTo>
                  <a:cubicBezTo>
                    <a:pt x="256" y="65"/>
                    <a:pt x="257" y="65"/>
                    <a:pt x="258" y="65"/>
                  </a:cubicBezTo>
                  <a:cubicBezTo>
                    <a:pt x="260" y="66"/>
                    <a:pt x="263" y="66"/>
                    <a:pt x="265" y="67"/>
                  </a:cubicBezTo>
                  <a:cubicBezTo>
                    <a:pt x="268" y="67"/>
                    <a:pt x="270" y="67"/>
                    <a:pt x="271" y="66"/>
                  </a:cubicBezTo>
                  <a:cubicBezTo>
                    <a:pt x="272" y="64"/>
                    <a:pt x="272" y="64"/>
                    <a:pt x="272" y="64"/>
                  </a:cubicBezTo>
                  <a:close/>
                </a:path>
              </a:pathLst>
            </a:custGeom>
            <a:solidFill>
              <a:srgbClr val="356EC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4" name="Picture 2" descr="Image result for doctor icon">
            <a:extLst>
              <a:ext uri="{FF2B5EF4-FFF2-40B4-BE49-F238E27FC236}">
                <a16:creationId xmlns:a16="http://schemas.microsoft.com/office/drawing/2014/main" id="{B7D398FD-1DF4-4F9E-BBB0-20DEF3350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820" y="3709906"/>
            <a:ext cx="858386" cy="85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4" descr="Image result for doctor icon">
            <a:extLst>
              <a:ext uri="{FF2B5EF4-FFF2-40B4-BE49-F238E27FC236}">
                <a16:creationId xmlns:a16="http://schemas.microsoft.com/office/drawing/2014/main" id="{674E36C7-B097-4609-ACF6-788775619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837" y="2663853"/>
            <a:ext cx="858387" cy="85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6" descr="Image result for doctor icon">
            <a:extLst>
              <a:ext uri="{FF2B5EF4-FFF2-40B4-BE49-F238E27FC236}">
                <a16:creationId xmlns:a16="http://schemas.microsoft.com/office/drawing/2014/main" id="{E6B68A6F-E0EA-4D5E-A8EC-BDC73F36D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472" y="3686805"/>
            <a:ext cx="858387" cy="85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4CFB732-F0CF-4CB2-B4FF-0471CAEBBE9E}"/>
              </a:ext>
            </a:extLst>
          </p:cNvPr>
          <p:cNvSpPr/>
          <p:nvPr/>
        </p:nvSpPr>
        <p:spPr>
          <a:xfrm>
            <a:off x="7849414" y="2712727"/>
            <a:ext cx="2050333" cy="163844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57150"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TOP 10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PERCENTILE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7DB1B2-5018-47EC-8A4D-244B4EF1D96A}"/>
              </a:ext>
            </a:extLst>
          </p:cNvPr>
          <p:cNvSpPr txBox="1"/>
          <p:nvPr/>
        </p:nvSpPr>
        <p:spPr>
          <a:xfrm>
            <a:off x="11233876" y="3217104"/>
            <a:ext cx="406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96180A7-913B-4400-917E-DEBECE85EF21}"/>
              </a:ext>
            </a:extLst>
          </p:cNvPr>
          <p:cNvSpPr/>
          <p:nvPr/>
        </p:nvSpPr>
        <p:spPr>
          <a:xfrm>
            <a:off x="3172919" y="3438526"/>
            <a:ext cx="873781" cy="193817"/>
          </a:xfrm>
          <a:prstGeom prst="rightArrow">
            <a:avLst/>
          </a:prstGeom>
          <a:solidFill>
            <a:schemeClr val="accent3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847FAFEB-4750-421B-A81F-CBC8A448A2F0}"/>
              </a:ext>
            </a:extLst>
          </p:cNvPr>
          <p:cNvSpPr/>
          <p:nvPr/>
        </p:nvSpPr>
        <p:spPr>
          <a:xfrm>
            <a:off x="6478093" y="3421237"/>
            <a:ext cx="873781" cy="193817"/>
          </a:xfrm>
          <a:prstGeom prst="rightArrow">
            <a:avLst/>
          </a:prstGeom>
          <a:solidFill>
            <a:schemeClr val="accent3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2BF29286-F998-47FB-950A-FAFF2AA502FC}"/>
              </a:ext>
            </a:extLst>
          </p:cNvPr>
          <p:cNvSpPr/>
          <p:nvPr/>
        </p:nvSpPr>
        <p:spPr>
          <a:xfrm>
            <a:off x="10139408" y="3424338"/>
            <a:ext cx="873781" cy="193817"/>
          </a:xfrm>
          <a:prstGeom prst="rightArrow">
            <a:avLst/>
          </a:prstGeom>
          <a:solidFill>
            <a:schemeClr val="accent3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3C09CD-F951-41D3-B42C-5D6ACF150E2C}"/>
              </a:ext>
            </a:extLst>
          </p:cNvPr>
          <p:cNvSpPr txBox="1"/>
          <p:nvPr/>
        </p:nvSpPr>
        <p:spPr>
          <a:xfrm>
            <a:off x="1219558" y="2140084"/>
            <a:ext cx="1416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STATE (50)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E04353C-4D5D-4017-9227-1C965344B03C}"/>
              </a:ext>
            </a:extLst>
          </p:cNvPr>
          <p:cNvSpPr txBox="1"/>
          <p:nvPr/>
        </p:nvSpPr>
        <p:spPr>
          <a:xfrm>
            <a:off x="4781085" y="2131983"/>
            <a:ext cx="2072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SPECIALTY (10)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A6F8B66-EE3A-4919-81B6-37090E581439}"/>
              </a:ext>
            </a:extLst>
          </p:cNvPr>
          <p:cNvSpPr txBox="1"/>
          <p:nvPr/>
        </p:nvSpPr>
        <p:spPr>
          <a:xfrm>
            <a:off x="7493460" y="2131983"/>
            <a:ext cx="2325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PRESCRIPTION RATE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1DDC3AC-1AFD-44AF-BF59-07D095D7B8C1}"/>
              </a:ext>
            </a:extLst>
          </p:cNvPr>
          <p:cNvSpPr txBox="1"/>
          <p:nvPr/>
        </p:nvSpPr>
        <p:spPr>
          <a:xfrm>
            <a:off x="10458339" y="1941391"/>
            <a:ext cx="1553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OVER-PRESCRIBER</a:t>
            </a:r>
          </a:p>
          <a:p>
            <a:pPr algn="ctr"/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(BINARY)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2F67C12-BD0A-4685-9D4A-71A0E4BEAB33}"/>
              </a:ext>
            </a:extLst>
          </p:cNvPr>
          <p:cNvSpPr txBox="1"/>
          <p:nvPr/>
        </p:nvSpPr>
        <p:spPr>
          <a:xfrm>
            <a:off x="3054197" y="4807995"/>
            <a:ext cx="552673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TOTAL NO. OF RECORDS – 788,000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EVENT RATE – 4% (32,000) 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469C6F4-FE82-42D0-AFAD-A0F8B1C3B7D0}"/>
              </a:ext>
            </a:extLst>
          </p:cNvPr>
          <p:cNvGrpSpPr/>
          <p:nvPr/>
        </p:nvGrpSpPr>
        <p:grpSpPr>
          <a:xfrm>
            <a:off x="11337314" y="178904"/>
            <a:ext cx="649550" cy="561028"/>
            <a:chOff x="11337314" y="178904"/>
            <a:chExt cx="649550" cy="561028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7ACD85B-00A3-4032-90DF-E95A2893F46C}"/>
                </a:ext>
              </a:extLst>
            </p:cNvPr>
            <p:cNvSpPr/>
            <p:nvPr/>
          </p:nvSpPr>
          <p:spPr>
            <a:xfrm>
              <a:off x="11337314" y="178904"/>
              <a:ext cx="606288" cy="5610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accent2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EB20CEB-582D-48F5-85F3-8AEC812E6372}"/>
                </a:ext>
              </a:extLst>
            </p:cNvPr>
            <p:cNvSpPr txBox="1"/>
            <p:nvPr/>
          </p:nvSpPr>
          <p:spPr>
            <a:xfrm>
              <a:off x="11365427" y="216712"/>
              <a:ext cx="6214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EAA727"/>
                  </a:solidFill>
                </a:rPr>
                <a:t>20</a:t>
              </a:r>
            </a:p>
          </p:txBody>
        </p:sp>
      </p:grpSp>
      <p:graphicFrame>
        <p:nvGraphicFramePr>
          <p:cNvPr id="87" name="Diagram 86">
            <a:extLst>
              <a:ext uri="{FF2B5EF4-FFF2-40B4-BE49-F238E27FC236}">
                <a16:creationId xmlns:a16="http://schemas.microsoft.com/office/drawing/2014/main" id="{3ACDA7DA-3AB4-498A-9780-859B8A12250A}"/>
              </a:ext>
            </a:extLst>
          </p:cNvPr>
          <p:cNvGraphicFramePr/>
          <p:nvPr/>
        </p:nvGraphicFramePr>
        <p:xfrm>
          <a:off x="2338151" y="6261833"/>
          <a:ext cx="774826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81461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 descr="A person in a blue shirt&#10;&#10;Description automatically generated">
            <a:extLst>
              <a:ext uri="{FF2B5EF4-FFF2-40B4-BE49-F238E27FC236}">
                <a16:creationId xmlns:a16="http://schemas.microsoft.com/office/drawing/2014/main" id="{6F8C4DEC-C508-4C62-82E2-375CFC8A43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902" y="-365235"/>
            <a:ext cx="12370902" cy="76998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00FFFF-D502-404E-A025-5B54D3FB6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E78F009-145A-4F05-A1CF-AD09142F2231}"/>
              </a:ext>
            </a:extLst>
          </p:cNvPr>
          <p:cNvSpPr/>
          <p:nvPr/>
        </p:nvSpPr>
        <p:spPr>
          <a:xfrm>
            <a:off x="79899" y="93213"/>
            <a:ext cx="11993732" cy="732410"/>
          </a:xfrm>
          <a:prstGeom prst="rect">
            <a:avLst/>
          </a:prstGeom>
          <a:solidFill>
            <a:srgbClr val="EAA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MODEL ANALYSIS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5C0ABF-580E-4222-8E19-A53B5BBDEA23}"/>
              </a:ext>
            </a:extLst>
          </p:cNvPr>
          <p:cNvGrpSpPr/>
          <p:nvPr/>
        </p:nvGrpSpPr>
        <p:grpSpPr>
          <a:xfrm>
            <a:off x="3513637" y="1702690"/>
            <a:ext cx="1954601" cy="3490742"/>
            <a:chOff x="3818669" y="2245659"/>
            <a:chExt cx="1954601" cy="3490742"/>
          </a:xfrm>
        </p:grpSpPr>
        <p:grpSp>
          <p:nvGrpSpPr>
            <p:cNvPr id="21" name="Google Shape;3856;p151">
              <a:extLst>
                <a:ext uri="{FF2B5EF4-FFF2-40B4-BE49-F238E27FC236}">
                  <a16:creationId xmlns:a16="http://schemas.microsoft.com/office/drawing/2014/main" id="{2EC420D4-043D-4F7C-BCA3-B4856BB43470}"/>
                </a:ext>
              </a:extLst>
            </p:cNvPr>
            <p:cNvGrpSpPr/>
            <p:nvPr/>
          </p:nvGrpSpPr>
          <p:grpSpPr>
            <a:xfrm>
              <a:off x="3818669" y="2245659"/>
              <a:ext cx="1954601" cy="3490742"/>
              <a:chOff x="4847772" y="1587974"/>
              <a:chExt cx="762001" cy="1451436"/>
            </a:xfrm>
          </p:grpSpPr>
          <p:cxnSp>
            <p:nvCxnSpPr>
              <p:cNvPr id="22" name="Google Shape;3857;p151">
                <a:extLst>
                  <a:ext uri="{FF2B5EF4-FFF2-40B4-BE49-F238E27FC236}">
                    <a16:creationId xmlns:a16="http://schemas.microsoft.com/office/drawing/2014/main" id="{2108C62C-C5FE-4FB8-A0E3-6A3FD4E9FC3D}"/>
                  </a:ext>
                </a:extLst>
              </p:cNvPr>
              <p:cNvCxnSpPr/>
              <p:nvPr/>
            </p:nvCxnSpPr>
            <p:spPr>
              <a:xfrm>
                <a:off x="5228773" y="2910670"/>
                <a:ext cx="0" cy="12874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oval" w="sm" len="sm"/>
              </a:ln>
            </p:spPr>
          </p:cxnSp>
          <p:sp>
            <p:nvSpPr>
              <p:cNvPr id="23" name="Google Shape;3858;p151">
                <a:extLst>
                  <a:ext uri="{FF2B5EF4-FFF2-40B4-BE49-F238E27FC236}">
                    <a16:creationId xmlns:a16="http://schemas.microsoft.com/office/drawing/2014/main" id="{D53847E1-C5D0-4595-BE5E-F4075030DE4A}"/>
                  </a:ext>
                </a:extLst>
              </p:cNvPr>
              <p:cNvSpPr/>
              <p:nvPr/>
            </p:nvSpPr>
            <p:spPr>
              <a:xfrm rot="5400000">
                <a:off x="4581073" y="1896470"/>
                <a:ext cx="1295400" cy="762000"/>
              </a:xfrm>
              <a:prstGeom prst="homePlate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3859;p151">
                <a:extLst>
                  <a:ext uri="{FF2B5EF4-FFF2-40B4-BE49-F238E27FC236}">
                    <a16:creationId xmlns:a16="http://schemas.microsoft.com/office/drawing/2014/main" id="{D5EE6B33-7C88-468D-B49D-AC2F3179381F}"/>
                  </a:ext>
                </a:extLst>
              </p:cNvPr>
              <p:cNvSpPr/>
              <p:nvPr/>
            </p:nvSpPr>
            <p:spPr>
              <a:xfrm>
                <a:off x="4847772" y="1587974"/>
                <a:ext cx="762000" cy="3048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7693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" name="Google Shape;3893;p151">
              <a:extLst>
                <a:ext uri="{FF2B5EF4-FFF2-40B4-BE49-F238E27FC236}">
                  <a16:creationId xmlns:a16="http://schemas.microsoft.com/office/drawing/2014/main" id="{F31099B7-69F4-4AEB-83F1-9CD5DDE2E3AE}"/>
                </a:ext>
              </a:extLst>
            </p:cNvPr>
            <p:cNvSpPr txBox="1"/>
            <p:nvPr/>
          </p:nvSpPr>
          <p:spPr>
            <a:xfrm>
              <a:off x="3883628" y="2346179"/>
              <a:ext cx="18246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OVER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SAMPLING</a:t>
              </a:r>
              <a:endParaRPr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43B8B3E-AF8D-4F1E-A20D-CF9C30AA8BFC}"/>
              </a:ext>
            </a:extLst>
          </p:cNvPr>
          <p:cNvGrpSpPr/>
          <p:nvPr/>
        </p:nvGrpSpPr>
        <p:grpSpPr>
          <a:xfrm>
            <a:off x="6499885" y="1702690"/>
            <a:ext cx="1954604" cy="3490742"/>
            <a:chOff x="5974677" y="2245659"/>
            <a:chExt cx="1954604" cy="3490742"/>
          </a:xfrm>
        </p:grpSpPr>
        <p:grpSp>
          <p:nvGrpSpPr>
            <p:cNvPr id="25" name="Google Shape;3860;p151">
              <a:extLst>
                <a:ext uri="{FF2B5EF4-FFF2-40B4-BE49-F238E27FC236}">
                  <a16:creationId xmlns:a16="http://schemas.microsoft.com/office/drawing/2014/main" id="{F989C378-62BE-45B4-9001-9A6DA8F5E6E1}"/>
                </a:ext>
              </a:extLst>
            </p:cNvPr>
            <p:cNvGrpSpPr/>
            <p:nvPr/>
          </p:nvGrpSpPr>
          <p:grpSpPr>
            <a:xfrm>
              <a:off x="5974677" y="2245659"/>
              <a:ext cx="1954604" cy="3490742"/>
              <a:chOff x="4847771" y="1587974"/>
              <a:chExt cx="762002" cy="1451436"/>
            </a:xfrm>
          </p:grpSpPr>
          <p:cxnSp>
            <p:nvCxnSpPr>
              <p:cNvPr id="26" name="Google Shape;3861;p151">
                <a:extLst>
                  <a:ext uri="{FF2B5EF4-FFF2-40B4-BE49-F238E27FC236}">
                    <a16:creationId xmlns:a16="http://schemas.microsoft.com/office/drawing/2014/main" id="{D37F4B0D-B4D5-459D-97A0-A2620193192C}"/>
                  </a:ext>
                </a:extLst>
              </p:cNvPr>
              <p:cNvCxnSpPr/>
              <p:nvPr/>
            </p:nvCxnSpPr>
            <p:spPr>
              <a:xfrm>
                <a:off x="5228773" y="2910670"/>
                <a:ext cx="0" cy="12874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oval" w="sm" len="sm"/>
              </a:ln>
            </p:spPr>
          </p:cxnSp>
          <p:sp>
            <p:nvSpPr>
              <p:cNvPr id="27" name="Google Shape;3862;p151">
                <a:extLst>
                  <a:ext uri="{FF2B5EF4-FFF2-40B4-BE49-F238E27FC236}">
                    <a16:creationId xmlns:a16="http://schemas.microsoft.com/office/drawing/2014/main" id="{C4C58176-F298-4C00-B59D-176ACFDEB57A}"/>
                  </a:ext>
                </a:extLst>
              </p:cNvPr>
              <p:cNvSpPr/>
              <p:nvPr/>
            </p:nvSpPr>
            <p:spPr>
              <a:xfrm rot="5400000">
                <a:off x="4581073" y="1896470"/>
                <a:ext cx="1295400" cy="762000"/>
              </a:xfrm>
              <a:prstGeom prst="homePlate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3863;p151">
                <a:extLst>
                  <a:ext uri="{FF2B5EF4-FFF2-40B4-BE49-F238E27FC236}">
                    <a16:creationId xmlns:a16="http://schemas.microsoft.com/office/drawing/2014/main" id="{A53744CE-7BBD-4756-BF13-33155F1B3152}"/>
                  </a:ext>
                </a:extLst>
              </p:cNvPr>
              <p:cNvSpPr/>
              <p:nvPr/>
            </p:nvSpPr>
            <p:spPr>
              <a:xfrm>
                <a:off x="4847771" y="1587974"/>
                <a:ext cx="762000" cy="3048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C6760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" name="Google Shape;3894;p151">
              <a:extLst>
                <a:ext uri="{FF2B5EF4-FFF2-40B4-BE49-F238E27FC236}">
                  <a16:creationId xmlns:a16="http://schemas.microsoft.com/office/drawing/2014/main" id="{E2B094A2-BB62-4267-BCD4-551C039119CB}"/>
                </a:ext>
              </a:extLst>
            </p:cNvPr>
            <p:cNvSpPr txBox="1"/>
            <p:nvPr/>
          </p:nvSpPr>
          <p:spPr>
            <a:xfrm>
              <a:off x="6005601" y="2390059"/>
              <a:ext cx="18246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4DD847E-4822-4F9D-A684-79A299DC7DB9}"/>
              </a:ext>
            </a:extLst>
          </p:cNvPr>
          <p:cNvGrpSpPr/>
          <p:nvPr/>
        </p:nvGrpSpPr>
        <p:grpSpPr>
          <a:xfrm>
            <a:off x="9387139" y="1720927"/>
            <a:ext cx="1954603" cy="3490742"/>
            <a:chOff x="8130679" y="2245659"/>
            <a:chExt cx="1954603" cy="3490742"/>
          </a:xfrm>
        </p:grpSpPr>
        <p:grpSp>
          <p:nvGrpSpPr>
            <p:cNvPr id="29" name="Google Shape;3864;p151">
              <a:extLst>
                <a:ext uri="{FF2B5EF4-FFF2-40B4-BE49-F238E27FC236}">
                  <a16:creationId xmlns:a16="http://schemas.microsoft.com/office/drawing/2014/main" id="{CC643375-2184-4DD1-B869-82F7DA15871E}"/>
                </a:ext>
              </a:extLst>
            </p:cNvPr>
            <p:cNvGrpSpPr/>
            <p:nvPr/>
          </p:nvGrpSpPr>
          <p:grpSpPr>
            <a:xfrm>
              <a:off x="8130679" y="2245659"/>
              <a:ext cx="1954603" cy="3490742"/>
              <a:chOff x="4847772" y="1587974"/>
              <a:chExt cx="762002" cy="1451436"/>
            </a:xfrm>
          </p:grpSpPr>
          <p:cxnSp>
            <p:nvCxnSpPr>
              <p:cNvPr id="30" name="Google Shape;3865;p151">
                <a:extLst>
                  <a:ext uri="{FF2B5EF4-FFF2-40B4-BE49-F238E27FC236}">
                    <a16:creationId xmlns:a16="http://schemas.microsoft.com/office/drawing/2014/main" id="{38A0BC9B-5503-437C-AC8E-01F3E22426BD}"/>
                  </a:ext>
                </a:extLst>
              </p:cNvPr>
              <p:cNvCxnSpPr/>
              <p:nvPr/>
            </p:nvCxnSpPr>
            <p:spPr>
              <a:xfrm>
                <a:off x="5228773" y="2910670"/>
                <a:ext cx="0" cy="12874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oval" w="sm" len="sm"/>
              </a:ln>
            </p:spPr>
          </p:cxnSp>
          <p:sp>
            <p:nvSpPr>
              <p:cNvPr id="31" name="Google Shape;3866;p151">
                <a:extLst>
                  <a:ext uri="{FF2B5EF4-FFF2-40B4-BE49-F238E27FC236}">
                    <a16:creationId xmlns:a16="http://schemas.microsoft.com/office/drawing/2014/main" id="{DA8E3421-72CF-439A-8D2A-8ADC38B36684}"/>
                  </a:ext>
                </a:extLst>
              </p:cNvPr>
              <p:cNvSpPr/>
              <p:nvPr/>
            </p:nvSpPr>
            <p:spPr>
              <a:xfrm rot="5400000">
                <a:off x="4581074" y="1896470"/>
                <a:ext cx="1295400" cy="762000"/>
              </a:xfrm>
              <a:prstGeom prst="homePlat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867;p151">
                <a:extLst>
                  <a:ext uri="{FF2B5EF4-FFF2-40B4-BE49-F238E27FC236}">
                    <a16:creationId xmlns:a16="http://schemas.microsoft.com/office/drawing/2014/main" id="{25546B80-2F5C-4CE4-AF25-6F575A15F30A}"/>
                  </a:ext>
                </a:extLst>
              </p:cNvPr>
              <p:cNvSpPr/>
              <p:nvPr/>
            </p:nvSpPr>
            <p:spPr>
              <a:xfrm>
                <a:off x="4847772" y="1587974"/>
                <a:ext cx="762000" cy="3048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333F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0" name="Google Shape;3895;p151">
              <a:extLst>
                <a:ext uri="{FF2B5EF4-FFF2-40B4-BE49-F238E27FC236}">
                  <a16:creationId xmlns:a16="http://schemas.microsoft.com/office/drawing/2014/main" id="{DB04757C-3349-460A-AADD-13A0CC26341B}"/>
                </a:ext>
              </a:extLst>
            </p:cNvPr>
            <p:cNvSpPr txBox="1"/>
            <p:nvPr/>
          </p:nvSpPr>
          <p:spPr>
            <a:xfrm>
              <a:off x="8235859" y="2378575"/>
              <a:ext cx="18246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COMPARISON</a:t>
              </a:r>
              <a:endParaRPr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A8C6FB0-8137-44B3-97C5-C892767C522E}"/>
              </a:ext>
            </a:extLst>
          </p:cNvPr>
          <p:cNvGrpSpPr/>
          <p:nvPr/>
        </p:nvGrpSpPr>
        <p:grpSpPr>
          <a:xfrm>
            <a:off x="646695" y="1733765"/>
            <a:ext cx="1954601" cy="3490742"/>
            <a:chOff x="1571231" y="2280927"/>
            <a:chExt cx="1954601" cy="3490742"/>
          </a:xfrm>
        </p:grpSpPr>
        <p:grpSp>
          <p:nvGrpSpPr>
            <p:cNvPr id="17" name="Google Shape;3852;p151">
              <a:extLst>
                <a:ext uri="{FF2B5EF4-FFF2-40B4-BE49-F238E27FC236}">
                  <a16:creationId xmlns:a16="http://schemas.microsoft.com/office/drawing/2014/main" id="{4E0C7E0C-F6F8-4DB7-9E31-F373B96D0EB5}"/>
                </a:ext>
              </a:extLst>
            </p:cNvPr>
            <p:cNvGrpSpPr/>
            <p:nvPr/>
          </p:nvGrpSpPr>
          <p:grpSpPr>
            <a:xfrm>
              <a:off x="1571231" y="2280927"/>
              <a:ext cx="1954601" cy="3490742"/>
              <a:chOff x="4847772" y="1587974"/>
              <a:chExt cx="762001" cy="1451436"/>
            </a:xfrm>
          </p:grpSpPr>
          <p:cxnSp>
            <p:nvCxnSpPr>
              <p:cNvPr id="18" name="Google Shape;3853;p151">
                <a:extLst>
                  <a:ext uri="{FF2B5EF4-FFF2-40B4-BE49-F238E27FC236}">
                    <a16:creationId xmlns:a16="http://schemas.microsoft.com/office/drawing/2014/main" id="{A0494BF3-5B2C-44A2-A984-8E9D53209E65}"/>
                  </a:ext>
                </a:extLst>
              </p:cNvPr>
              <p:cNvCxnSpPr/>
              <p:nvPr/>
            </p:nvCxnSpPr>
            <p:spPr>
              <a:xfrm>
                <a:off x="5228773" y="2910670"/>
                <a:ext cx="0" cy="12874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oval" w="sm" len="sm"/>
              </a:ln>
            </p:spPr>
          </p:cxnSp>
          <p:sp>
            <p:nvSpPr>
              <p:cNvPr id="19" name="Google Shape;3854;p151">
                <a:extLst>
                  <a:ext uri="{FF2B5EF4-FFF2-40B4-BE49-F238E27FC236}">
                    <a16:creationId xmlns:a16="http://schemas.microsoft.com/office/drawing/2014/main" id="{632DA501-D079-4E1F-9F89-F22C24468982}"/>
                  </a:ext>
                </a:extLst>
              </p:cNvPr>
              <p:cNvSpPr/>
              <p:nvPr/>
            </p:nvSpPr>
            <p:spPr>
              <a:xfrm rot="5400000">
                <a:off x="4581073" y="1896470"/>
                <a:ext cx="1295400" cy="762000"/>
              </a:xfrm>
              <a:prstGeom prst="homePlat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3855;p151">
                <a:extLst>
                  <a:ext uri="{FF2B5EF4-FFF2-40B4-BE49-F238E27FC236}">
                    <a16:creationId xmlns:a16="http://schemas.microsoft.com/office/drawing/2014/main" id="{3D040964-65F6-4F8B-8258-598E578BAC97}"/>
                  </a:ext>
                </a:extLst>
              </p:cNvPr>
              <p:cNvSpPr/>
              <p:nvPr/>
            </p:nvSpPr>
            <p:spPr>
              <a:xfrm>
                <a:off x="4847772" y="1587974"/>
                <a:ext cx="762000" cy="3048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16786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" name="Google Shape;3892;p151">
              <a:extLst>
                <a:ext uri="{FF2B5EF4-FFF2-40B4-BE49-F238E27FC236}">
                  <a16:creationId xmlns:a16="http://schemas.microsoft.com/office/drawing/2014/main" id="{C64EDBA8-528D-4CE8-B461-BC34A62C4E8C}"/>
                </a:ext>
              </a:extLst>
            </p:cNvPr>
            <p:cNvSpPr txBox="1"/>
            <p:nvPr/>
          </p:nvSpPr>
          <p:spPr>
            <a:xfrm>
              <a:off x="1636190" y="2339676"/>
              <a:ext cx="18246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ENGINEERING</a:t>
              </a:r>
              <a:endParaRPr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356;p32">
              <a:extLst>
                <a:ext uri="{FF2B5EF4-FFF2-40B4-BE49-F238E27FC236}">
                  <a16:creationId xmlns:a16="http://schemas.microsoft.com/office/drawing/2014/main" id="{83F94F8C-77AE-404E-8C70-7BCA292365D9}"/>
                </a:ext>
              </a:extLst>
            </p:cNvPr>
            <p:cNvSpPr/>
            <p:nvPr/>
          </p:nvSpPr>
          <p:spPr>
            <a:xfrm>
              <a:off x="1908735" y="3584397"/>
              <a:ext cx="869703" cy="815427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70" y="139"/>
                  </a:moveTo>
                  <a:cubicBezTo>
                    <a:pt x="69" y="139"/>
                    <a:pt x="69" y="139"/>
                    <a:pt x="69" y="139"/>
                  </a:cubicBezTo>
                  <a:cubicBezTo>
                    <a:pt x="68" y="139"/>
                    <a:pt x="67" y="138"/>
                    <a:pt x="67" y="137"/>
                  </a:cubicBezTo>
                  <a:cubicBezTo>
                    <a:pt x="63" y="122"/>
                    <a:pt x="63" y="122"/>
                    <a:pt x="63" y="122"/>
                  </a:cubicBezTo>
                  <a:cubicBezTo>
                    <a:pt x="56" y="121"/>
                    <a:pt x="49" y="119"/>
                    <a:pt x="43" y="115"/>
                  </a:cubicBezTo>
                  <a:cubicBezTo>
                    <a:pt x="30" y="125"/>
                    <a:pt x="30" y="125"/>
                    <a:pt x="30" y="125"/>
                  </a:cubicBezTo>
                  <a:cubicBezTo>
                    <a:pt x="30" y="126"/>
                    <a:pt x="29" y="126"/>
                    <a:pt x="28" y="125"/>
                  </a:cubicBezTo>
                  <a:cubicBezTo>
                    <a:pt x="23" y="121"/>
                    <a:pt x="19" y="117"/>
                    <a:pt x="15" y="112"/>
                  </a:cubicBezTo>
                  <a:cubicBezTo>
                    <a:pt x="14" y="111"/>
                    <a:pt x="14" y="110"/>
                    <a:pt x="15" y="110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0" y="90"/>
                    <a:pt x="18" y="83"/>
                    <a:pt x="17" y="76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0" y="72"/>
                    <a:pt x="0" y="71"/>
                    <a:pt x="0" y="70"/>
                  </a:cubicBezTo>
                  <a:cubicBezTo>
                    <a:pt x="0" y="70"/>
                    <a:pt x="0" y="69"/>
                    <a:pt x="0" y="69"/>
                  </a:cubicBezTo>
                  <a:cubicBezTo>
                    <a:pt x="0" y="63"/>
                    <a:pt x="0" y="57"/>
                    <a:pt x="2" y="52"/>
                  </a:cubicBezTo>
                  <a:cubicBezTo>
                    <a:pt x="2" y="51"/>
                    <a:pt x="3" y="50"/>
                    <a:pt x="4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2" y="43"/>
                    <a:pt x="26" y="37"/>
                    <a:pt x="31" y="32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6"/>
                    <a:pt x="25" y="15"/>
                  </a:cubicBezTo>
                  <a:cubicBezTo>
                    <a:pt x="30" y="11"/>
                    <a:pt x="35" y="8"/>
                    <a:pt x="41" y="5"/>
                  </a:cubicBezTo>
                  <a:cubicBezTo>
                    <a:pt x="41" y="5"/>
                    <a:pt x="42" y="5"/>
                    <a:pt x="43" y="6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9" y="16"/>
                    <a:pt x="64" y="15"/>
                    <a:pt x="70" y="15"/>
                  </a:cubicBezTo>
                  <a:cubicBezTo>
                    <a:pt x="71" y="15"/>
                    <a:pt x="73" y="15"/>
                    <a:pt x="74" y="16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1"/>
                    <a:pt x="83" y="0"/>
                    <a:pt x="84" y="0"/>
                  </a:cubicBezTo>
                  <a:cubicBezTo>
                    <a:pt x="90" y="2"/>
                    <a:pt x="96" y="4"/>
                    <a:pt x="102" y="7"/>
                  </a:cubicBezTo>
                  <a:cubicBezTo>
                    <a:pt x="103" y="7"/>
                    <a:pt x="103" y="8"/>
                    <a:pt x="103" y="9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6" y="29"/>
                    <a:pt x="111" y="34"/>
                    <a:pt x="114" y="39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1" y="36"/>
                    <a:pt x="132" y="37"/>
                    <a:pt x="132" y="38"/>
                  </a:cubicBezTo>
                  <a:cubicBezTo>
                    <a:pt x="135" y="43"/>
                    <a:pt x="137" y="49"/>
                    <a:pt x="138" y="56"/>
                  </a:cubicBezTo>
                  <a:cubicBezTo>
                    <a:pt x="139" y="56"/>
                    <a:pt x="138" y="57"/>
                    <a:pt x="137" y="58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23" y="66"/>
                    <a:pt x="123" y="68"/>
                    <a:pt x="123" y="69"/>
                  </a:cubicBezTo>
                  <a:cubicBezTo>
                    <a:pt x="123" y="74"/>
                    <a:pt x="122" y="80"/>
                    <a:pt x="121" y="85"/>
                  </a:cubicBezTo>
                  <a:cubicBezTo>
                    <a:pt x="133" y="96"/>
                    <a:pt x="133" y="96"/>
                    <a:pt x="133" y="96"/>
                  </a:cubicBezTo>
                  <a:cubicBezTo>
                    <a:pt x="133" y="96"/>
                    <a:pt x="134" y="97"/>
                    <a:pt x="133" y="98"/>
                  </a:cubicBezTo>
                  <a:cubicBezTo>
                    <a:pt x="131" y="104"/>
                    <a:pt x="127" y="109"/>
                    <a:pt x="123" y="114"/>
                  </a:cubicBezTo>
                  <a:cubicBezTo>
                    <a:pt x="123" y="115"/>
                    <a:pt x="122" y="115"/>
                    <a:pt x="121" y="114"/>
                  </a:cubicBezTo>
                  <a:cubicBezTo>
                    <a:pt x="106" y="108"/>
                    <a:pt x="106" y="108"/>
                    <a:pt x="106" y="108"/>
                  </a:cubicBezTo>
                  <a:cubicBezTo>
                    <a:pt x="101" y="112"/>
                    <a:pt x="96" y="116"/>
                    <a:pt x="90" y="118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9" y="135"/>
                    <a:pt x="88" y="136"/>
                    <a:pt x="88" y="136"/>
                  </a:cubicBezTo>
                  <a:cubicBezTo>
                    <a:pt x="82" y="138"/>
                    <a:pt x="76" y="139"/>
                    <a:pt x="70" y="139"/>
                  </a:cubicBezTo>
                  <a:moveTo>
                    <a:pt x="43" y="111"/>
                  </a:moveTo>
                  <a:cubicBezTo>
                    <a:pt x="44" y="111"/>
                    <a:pt x="44" y="111"/>
                    <a:pt x="44" y="112"/>
                  </a:cubicBezTo>
                  <a:cubicBezTo>
                    <a:pt x="50" y="115"/>
                    <a:pt x="57" y="117"/>
                    <a:pt x="64" y="118"/>
                  </a:cubicBezTo>
                  <a:cubicBezTo>
                    <a:pt x="65" y="118"/>
                    <a:pt x="66" y="119"/>
                    <a:pt x="66" y="120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5" y="135"/>
                    <a:pt x="80" y="134"/>
                    <a:pt x="85" y="133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116"/>
                    <a:pt x="86" y="116"/>
                    <a:pt x="87" y="115"/>
                  </a:cubicBezTo>
                  <a:cubicBezTo>
                    <a:pt x="94" y="113"/>
                    <a:pt x="99" y="109"/>
                    <a:pt x="104" y="104"/>
                  </a:cubicBezTo>
                  <a:cubicBezTo>
                    <a:pt x="105" y="104"/>
                    <a:pt x="106" y="104"/>
                    <a:pt x="106" y="104"/>
                  </a:cubicBezTo>
                  <a:cubicBezTo>
                    <a:pt x="121" y="110"/>
                    <a:pt x="121" y="110"/>
                    <a:pt x="121" y="110"/>
                  </a:cubicBezTo>
                  <a:cubicBezTo>
                    <a:pt x="124" y="106"/>
                    <a:pt x="127" y="102"/>
                    <a:pt x="129" y="98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6"/>
                    <a:pt x="116" y="86"/>
                    <a:pt x="117" y="85"/>
                  </a:cubicBezTo>
                  <a:cubicBezTo>
                    <a:pt x="118" y="80"/>
                    <a:pt x="119" y="74"/>
                    <a:pt x="119" y="69"/>
                  </a:cubicBezTo>
                  <a:cubicBezTo>
                    <a:pt x="119" y="67"/>
                    <a:pt x="119" y="66"/>
                    <a:pt x="119" y="64"/>
                  </a:cubicBezTo>
                  <a:cubicBezTo>
                    <a:pt x="119" y="64"/>
                    <a:pt x="119" y="63"/>
                    <a:pt x="120" y="62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3" y="50"/>
                    <a:pt x="132" y="45"/>
                    <a:pt x="129" y="40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13" y="43"/>
                    <a:pt x="112" y="43"/>
                    <a:pt x="112" y="42"/>
                  </a:cubicBezTo>
                  <a:cubicBezTo>
                    <a:pt x="108" y="36"/>
                    <a:pt x="103" y="31"/>
                    <a:pt x="97" y="27"/>
                  </a:cubicBezTo>
                  <a:cubicBezTo>
                    <a:pt x="96" y="27"/>
                    <a:pt x="96" y="26"/>
                    <a:pt x="96" y="25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4" y="7"/>
                    <a:pt x="90" y="6"/>
                    <a:pt x="85" y="4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7" y="19"/>
                    <a:pt x="76" y="20"/>
                    <a:pt x="75" y="19"/>
                  </a:cubicBezTo>
                  <a:cubicBezTo>
                    <a:pt x="73" y="19"/>
                    <a:pt x="71" y="19"/>
                    <a:pt x="70" y="19"/>
                  </a:cubicBezTo>
                  <a:cubicBezTo>
                    <a:pt x="64" y="19"/>
                    <a:pt x="59" y="20"/>
                    <a:pt x="54" y="22"/>
                  </a:cubicBezTo>
                  <a:cubicBezTo>
                    <a:pt x="53" y="22"/>
                    <a:pt x="52" y="22"/>
                    <a:pt x="52" y="2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6" y="11"/>
                    <a:pt x="32" y="14"/>
                    <a:pt x="28" y="17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3"/>
                    <a:pt x="34" y="34"/>
                  </a:cubicBezTo>
                  <a:cubicBezTo>
                    <a:pt x="29" y="39"/>
                    <a:pt x="25" y="45"/>
                    <a:pt x="23" y="52"/>
                  </a:cubicBezTo>
                  <a:cubicBezTo>
                    <a:pt x="23" y="53"/>
                    <a:pt x="22" y="53"/>
                    <a:pt x="21" y="53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4" y="59"/>
                    <a:pt x="3" y="64"/>
                    <a:pt x="3" y="69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20" y="73"/>
                    <a:pt x="20" y="74"/>
                    <a:pt x="20" y="75"/>
                  </a:cubicBezTo>
                  <a:cubicBezTo>
                    <a:pt x="21" y="82"/>
                    <a:pt x="24" y="89"/>
                    <a:pt x="28" y="96"/>
                  </a:cubicBezTo>
                  <a:cubicBezTo>
                    <a:pt x="28" y="96"/>
                    <a:pt x="28" y="97"/>
                    <a:pt x="28" y="98"/>
                  </a:cubicBezTo>
                  <a:cubicBezTo>
                    <a:pt x="19" y="111"/>
                    <a:pt x="19" y="111"/>
                    <a:pt x="19" y="111"/>
                  </a:cubicBezTo>
                  <a:cubicBezTo>
                    <a:pt x="22" y="115"/>
                    <a:pt x="25" y="118"/>
                    <a:pt x="29" y="121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3" y="111"/>
                    <a:pt x="43" y="111"/>
                    <a:pt x="43" y="111"/>
                  </a:cubicBezTo>
                </a:path>
              </a:pathLst>
            </a:custGeom>
            <a:solidFill>
              <a:schemeClr val="tx2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357;p32">
              <a:extLst>
                <a:ext uri="{FF2B5EF4-FFF2-40B4-BE49-F238E27FC236}">
                  <a16:creationId xmlns:a16="http://schemas.microsoft.com/office/drawing/2014/main" id="{95CADE30-DFB6-4AFF-9B90-5C960EEAE69E}"/>
                </a:ext>
              </a:extLst>
            </p:cNvPr>
            <p:cNvSpPr/>
            <p:nvPr/>
          </p:nvSpPr>
          <p:spPr>
            <a:xfrm>
              <a:off x="2234500" y="3864596"/>
              <a:ext cx="218174" cy="204558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moveTo>
                    <a:pt x="18" y="4"/>
                  </a:moveTo>
                  <a:cubicBezTo>
                    <a:pt x="10" y="4"/>
                    <a:pt x="4" y="10"/>
                    <a:pt x="4" y="18"/>
                  </a:cubicBezTo>
                  <a:cubicBezTo>
                    <a:pt x="4" y="25"/>
                    <a:pt x="10" y="32"/>
                    <a:pt x="18" y="32"/>
                  </a:cubicBezTo>
                  <a:cubicBezTo>
                    <a:pt x="25" y="32"/>
                    <a:pt x="31" y="25"/>
                    <a:pt x="31" y="18"/>
                  </a:cubicBezTo>
                  <a:cubicBezTo>
                    <a:pt x="31" y="10"/>
                    <a:pt x="25" y="4"/>
                    <a:pt x="18" y="4"/>
                  </a:cubicBezTo>
                </a:path>
              </a:pathLst>
            </a:custGeom>
            <a:solidFill>
              <a:schemeClr val="accent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3354;p32">
              <a:extLst>
                <a:ext uri="{FF2B5EF4-FFF2-40B4-BE49-F238E27FC236}">
                  <a16:creationId xmlns:a16="http://schemas.microsoft.com/office/drawing/2014/main" id="{FBA185C2-253B-4154-8607-706E6F1BDD90}"/>
                </a:ext>
              </a:extLst>
            </p:cNvPr>
            <p:cNvSpPr/>
            <p:nvPr/>
          </p:nvSpPr>
          <p:spPr>
            <a:xfrm>
              <a:off x="2567192" y="3256978"/>
              <a:ext cx="531983" cy="495982"/>
            </a:xfrm>
            <a:custGeom>
              <a:avLst/>
              <a:gdLst/>
              <a:ahLst/>
              <a:cxnLst/>
              <a:rect l="l" t="t" r="r" b="b"/>
              <a:pathLst>
                <a:path w="85" h="84" extrusionOk="0">
                  <a:moveTo>
                    <a:pt x="52" y="84"/>
                  </a:moveTo>
                  <a:cubicBezTo>
                    <a:pt x="51" y="84"/>
                    <a:pt x="51" y="84"/>
                    <a:pt x="51" y="83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39" y="75"/>
                    <a:pt x="34" y="75"/>
                    <a:pt x="28" y="72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20" y="79"/>
                    <a:pt x="19" y="79"/>
                    <a:pt x="18" y="79"/>
                  </a:cubicBezTo>
                  <a:cubicBezTo>
                    <a:pt x="13" y="76"/>
                    <a:pt x="9" y="71"/>
                    <a:pt x="6" y="66"/>
                  </a:cubicBezTo>
                  <a:cubicBezTo>
                    <a:pt x="5" y="66"/>
                    <a:pt x="5" y="65"/>
                    <a:pt x="6" y="64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0" y="52"/>
                    <a:pt x="9" y="47"/>
                    <a:pt x="9" y="43"/>
                  </a:cubicBezTo>
                  <a:cubicBezTo>
                    <a:pt x="9" y="42"/>
                    <a:pt x="9" y="40"/>
                    <a:pt x="10" y="39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3"/>
                    <a:pt x="0" y="32"/>
                    <a:pt x="0" y="31"/>
                  </a:cubicBezTo>
                  <a:cubicBezTo>
                    <a:pt x="2" y="26"/>
                    <a:pt x="4" y="20"/>
                    <a:pt x="8" y="16"/>
                  </a:cubicBezTo>
                  <a:cubicBezTo>
                    <a:pt x="9" y="15"/>
                    <a:pt x="10" y="15"/>
                    <a:pt x="10" y="15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4" y="15"/>
                    <a:pt x="30" y="12"/>
                    <a:pt x="35" y="1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9" y="0"/>
                    <a:pt x="40" y="0"/>
                  </a:cubicBezTo>
                  <a:cubicBezTo>
                    <a:pt x="46" y="0"/>
                    <a:pt x="52" y="1"/>
                    <a:pt x="57" y="3"/>
                  </a:cubicBezTo>
                  <a:cubicBezTo>
                    <a:pt x="58" y="3"/>
                    <a:pt x="58" y="4"/>
                    <a:pt x="58" y="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63" y="18"/>
                    <a:pt x="67" y="22"/>
                    <a:pt x="7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2" y="27"/>
                    <a:pt x="82" y="28"/>
                  </a:cubicBezTo>
                  <a:cubicBezTo>
                    <a:pt x="84" y="33"/>
                    <a:pt x="85" y="38"/>
                    <a:pt x="85" y="43"/>
                  </a:cubicBezTo>
                  <a:cubicBezTo>
                    <a:pt x="85" y="44"/>
                    <a:pt x="85" y="44"/>
                    <a:pt x="85" y="45"/>
                  </a:cubicBezTo>
                  <a:cubicBezTo>
                    <a:pt x="84" y="46"/>
                    <a:pt x="84" y="47"/>
                    <a:pt x="83" y="47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72" y="55"/>
                    <a:pt x="69" y="60"/>
                    <a:pt x="65" y="6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69" y="75"/>
                    <a:pt x="69" y="76"/>
                    <a:pt x="68" y="76"/>
                  </a:cubicBezTo>
                  <a:cubicBezTo>
                    <a:pt x="64" y="80"/>
                    <a:pt x="58" y="83"/>
                    <a:pt x="53" y="84"/>
                  </a:cubicBezTo>
                  <a:cubicBezTo>
                    <a:pt x="52" y="84"/>
                    <a:pt x="52" y="84"/>
                    <a:pt x="52" y="84"/>
                  </a:cubicBezTo>
                  <a:moveTo>
                    <a:pt x="46" y="71"/>
                  </a:moveTo>
                  <a:cubicBezTo>
                    <a:pt x="47" y="71"/>
                    <a:pt x="47" y="71"/>
                    <a:pt x="47" y="72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57" y="79"/>
                    <a:pt x="61" y="77"/>
                    <a:pt x="65" y="74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1" y="64"/>
                    <a:pt x="61" y="63"/>
                    <a:pt x="62" y="63"/>
                  </a:cubicBezTo>
                  <a:cubicBezTo>
                    <a:pt x="66" y="59"/>
                    <a:pt x="69" y="53"/>
                    <a:pt x="70" y="48"/>
                  </a:cubicBezTo>
                  <a:cubicBezTo>
                    <a:pt x="70" y="47"/>
                    <a:pt x="70" y="46"/>
                    <a:pt x="71" y="46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1" y="39"/>
                    <a:pt x="80" y="34"/>
                    <a:pt x="79" y="30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8" y="31"/>
                    <a:pt x="67" y="30"/>
                    <a:pt x="67" y="30"/>
                  </a:cubicBezTo>
                  <a:cubicBezTo>
                    <a:pt x="64" y="25"/>
                    <a:pt x="60" y="20"/>
                    <a:pt x="55" y="18"/>
                  </a:cubicBezTo>
                  <a:cubicBezTo>
                    <a:pt x="54" y="17"/>
                    <a:pt x="54" y="17"/>
                    <a:pt x="54" y="1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0" y="4"/>
                    <a:pt x="46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8" y="14"/>
                    <a:pt x="38" y="15"/>
                    <a:pt x="37" y="15"/>
                  </a:cubicBezTo>
                  <a:cubicBezTo>
                    <a:pt x="31" y="16"/>
                    <a:pt x="26" y="18"/>
                    <a:pt x="22" y="22"/>
                  </a:cubicBezTo>
                  <a:cubicBezTo>
                    <a:pt x="21" y="23"/>
                    <a:pt x="20" y="23"/>
                    <a:pt x="20" y="23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8" y="23"/>
                    <a:pt x="6" y="27"/>
                    <a:pt x="4" y="31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4" y="38"/>
                    <a:pt x="13" y="38"/>
                  </a:cubicBezTo>
                  <a:cubicBezTo>
                    <a:pt x="13" y="40"/>
                    <a:pt x="13" y="41"/>
                    <a:pt x="13" y="43"/>
                  </a:cubicBezTo>
                  <a:cubicBezTo>
                    <a:pt x="13" y="47"/>
                    <a:pt x="14" y="52"/>
                    <a:pt x="16" y="56"/>
                  </a:cubicBezTo>
                  <a:cubicBezTo>
                    <a:pt x="16" y="56"/>
                    <a:pt x="16" y="57"/>
                    <a:pt x="16" y="58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2" y="69"/>
                    <a:pt x="15" y="72"/>
                    <a:pt x="19" y="75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9" y="68"/>
                  </a:cubicBezTo>
                  <a:cubicBezTo>
                    <a:pt x="33" y="70"/>
                    <a:pt x="37" y="71"/>
                    <a:pt x="42" y="71"/>
                  </a:cubicBezTo>
                  <a:cubicBezTo>
                    <a:pt x="43" y="71"/>
                    <a:pt x="44" y="71"/>
                    <a:pt x="46" y="71"/>
                  </a:cubicBezTo>
                  <a:cubicBezTo>
                    <a:pt x="46" y="71"/>
                    <a:pt x="46" y="71"/>
                    <a:pt x="46" y="71"/>
                  </a:cubicBezTo>
                </a:path>
              </a:pathLst>
            </a:custGeom>
            <a:solidFill>
              <a:schemeClr val="tx2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3355;p32">
              <a:extLst>
                <a:ext uri="{FF2B5EF4-FFF2-40B4-BE49-F238E27FC236}">
                  <a16:creationId xmlns:a16="http://schemas.microsoft.com/office/drawing/2014/main" id="{18881C3B-AB25-49A6-8A78-B2C488DAA0C5}"/>
                </a:ext>
              </a:extLst>
            </p:cNvPr>
            <p:cNvSpPr/>
            <p:nvPr/>
          </p:nvSpPr>
          <p:spPr>
            <a:xfrm>
              <a:off x="2748102" y="3441718"/>
              <a:ext cx="131501" cy="123295"/>
            </a:xfrm>
            <a:custGeom>
              <a:avLst/>
              <a:gdLst/>
              <a:ahLst/>
              <a:cxnLst/>
              <a:rect l="l" t="t" r="r" b="b"/>
              <a:pathLst>
                <a:path w="21" h="21" extrusionOk="0">
                  <a:moveTo>
                    <a:pt x="11" y="21"/>
                  </a:moveTo>
                  <a:cubicBezTo>
                    <a:pt x="5" y="21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1"/>
                  </a:cubicBezTo>
                  <a:cubicBezTo>
                    <a:pt x="21" y="17"/>
                    <a:pt x="16" y="21"/>
                    <a:pt x="11" y="21"/>
                  </a:cubicBezTo>
                  <a:moveTo>
                    <a:pt x="11" y="4"/>
                  </a:moveTo>
                  <a:cubicBezTo>
                    <a:pt x="7" y="4"/>
                    <a:pt x="4" y="7"/>
                    <a:pt x="4" y="11"/>
                  </a:cubicBezTo>
                  <a:cubicBezTo>
                    <a:pt x="4" y="14"/>
                    <a:pt x="7" y="17"/>
                    <a:pt x="11" y="17"/>
                  </a:cubicBezTo>
                  <a:cubicBezTo>
                    <a:pt x="14" y="17"/>
                    <a:pt x="17" y="14"/>
                    <a:pt x="17" y="11"/>
                  </a:cubicBezTo>
                  <a:cubicBezTo>
                    <a:pt x="17" y="7"/>
                    <a:pt x="14" y="4"/>
                    <a:pt x="11" y="4"/>
                  </a:cubicBez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022FFE9-0713-4787-B56E-E2310D7E0C5B}"/>
              </a:ext>
            </a:extLst>
          </p:cNvPr>
          <p:cNvCxnSpPr>
            <a:cxnSpLocks/>
          </p:cNvCxnSpPr>
          <p:nvPr/>
        </p:nvCxnSpPr>
        <p:spPr>
          <a:xfrm>
            <a:off x="408373" y="5255581"/>
            <a:ext cx="10990555" cy="0"/>
          </a:xfrm>
          <a:prstGeom prst="line">
            <a:avLst/>
          </a:prstGeom>
          <a:ln w="31750">
            <a:solidFill>
              <a:schemeClr val="tx1">
                <a:lumMod val="50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9B905B58-CA7F-4EF3-BA86-3CDD191CF65E}"/>
              </a:ext>
            </a:extLst>
          </p:cNvPr>
          <p:cNvSpPr/>
          <p:nvPr/>
        </p:nvSpPr>
        <p:spPr>
          <a:xfrm>
            <a:off x="3906078" y="3172408"/>
            <a:ext cx="139148" cy="247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76C5D6F-B36E-4D7B-84EC-FA7BA5A12702}"/>
              </a:ext>
            </a:extLst>
          </p:cNvPr>
          <p:cNvSpPr/>
          <p:nvPr/>
        </p:nvSpPr>
        <p:spPr>
          <a:xfrm>
            <a:off x="4131639" y="2809643"/>
            <a:ext cx="139148" cy="619357"/>
          </a:xfrm>
          <a:prstGeom prst="rect">
            <a:avLst/>
          </a:prstGeom>
          <a:solidFill>
            <a:srgbClr val="255139"/>
          </a:solidFill>
          <a:ln>
            <a:solidFill>
              <a:srgbClr val="2551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B05E33D-2A89-4A22-9746-0B5EA13CAA45}"/>
              </a:ext>
            </a:extLst>
          </p:cNvPr>
          <p:cNvSpPr/>
          <p:nvPr/>
        </p:nvSpPr>
        <p:spPr>
          <a:xfrm>
            <a:off x="4702555" y="2792878"/>
            <a:ext cx="139148" cy="619357"/>
          </a:xfrm>
          <a:prstGeom prst="rect">
            <a:avLst/>
          </a:prstGeom>
          <a:solidFill>
            <a:srgbClr val="255139"/>
          </a:solidFill>
          <a:ln>
            <a:solidFill>
              <a:srgbClr val="2551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4911039-2D2C-44A1-A5BB-C7094DA70C1D}"/>
              </a:ext>
            </a:extLst>
          </p:cNvPr>
          <p:cNvSpPr/>
          <p:nvPr/>
        </p:nvSpPr>
        <p:spPr>
          <a:xfrm>
            <a:off x="4928373" y="2786487"/>
            <a:ext cx="139148" cy="619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9379A9C-BFB8-432B-B302-A4F645C265D4}"/>
              </a:ext>
            </a:extLst>
          </p:cNvPr>
          <p:cNvCxnSpPr/>
          <p:nvPr/>
        </p:nvCxnSpPr>
        <p:spPr>
          <a:xfrm flipV="1">
            <a:off x="4301838" y="2809643"/>
            <a:ext cx="331142" cy="25953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ECBFBA4-9844-44A7-9489-D3792F13039E}"/>
              </a:ext>
            </a:extLst>
          </p:cNvPr>
          <p:cNvCxnSpPr>
            <a:cxnSpLocks/>
          </p:cNvCxnSpPr>
          <p:nvPr/>
        </p:nvCxnSpPr>
        <p:spPr>
          <a:xfrm flipV="1">
            <a:off x="4311025" y="3029798"/>
            <a:ext cx="335057" cy="6636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521B18-AE7C-41BE-8E52-18C7ECD8E708}"/>
              </a:ext>
            </a:extLst>
          </p:cNvPr>
          <p:cNvCxnSpPr>
            <a:cxnSpLocks/>
          </p:cNvCxnSpPr>
          <p:nvPr/>
        </p:nvCxnSpPr>
        <p:spPr>
          <a:xfrm>
            <a:off x="4311025" y="3127239"/>
            <a:ext cx="330285" cy="10703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Google Shape;1803;p116">
            <a:extLst>
              <a:ext uri="{FF2B5EF4-FFF2-40B4-BE49-F238E27FC236}">
                <a16:creationId xmlns:a16="http://schemas.microsoft.com/office/drawing/2014/main" id="{D8BE6B27-5C5D-4067-9D34-EEE7217EB2EF}"/>
              </a:ext>
            </a:extLst>
          </p:cNvPr>
          <p:cNvSpPr/>
          <p:nvPr/>
        </p:nvSpPr>
        <p:spPr>
          <a:xfrm>
            <a:off x="7002028" y="2697055"/>
            <a:ext cx="972998" cy="967403"/>
          </a:xfrm>
          <a:custGeom>
            <a:avLst/>
            <a:gdLst/>
            <a:ahLst/>
            <a:cxnLst/>
            <a:rect l="l" t="t" r="r" b="b"/>
            <a:pathLst>
              <a:path w="59" h="47" extrusionOk="0">
                <a:moveTo>
                  <a:pt x="48" y="24"/>
                </a:moveTo>
                <a:cubicBezTo>
                  <a:pt x="48" y="25"/>
                  <a:pt x="48" y="26"/>
                  <a:pt x="48" y="27"/>
                </a:cubicBezTo>
                <a:cubicBezTo>
                  <a:pt x="48" y="27"/>
                  <a:pt x="48" y="27"/>
                  <a:pt x="47" y="27"/>
                </a:cubicBezTo>
                <a:cubicBezTo>
                  <a:pt x="47" y="27"/>
                  <a:pt x="47" y="27"/>
                  <a:pt x="47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5"/>
                  <a:pt x="46" y="25"/>
                  <a:pt x="46" y="25"/>
                </a:cubicBezTo>
                <a:cubicBezTo>
                  <a:pt x="46" y="25"/>
                  <a:pt x="46" y="24"/>
                  <a:pt x="46" y="24"/>
                </a:cubicBezTo>
                <a:cubicBezTo>
                  <a:pt x="28" y="24"/>
                  <a:pt x="30" y="24"/>
                  <a:pt x="13" y="24"/>
                </a:cubicBezTo>
                <a:cubicBezTo>
                  <a:pt x="12" y="24"/>
                  <a:pt x="12" y="25"/>
                  <a:pt x="12" y="25"/>
                </a:cubicBezTo>
                <a:cubicBezTo>
                  <a:pt x="12" y="27"/>
                  <a:pt x="12" y="27"/>
                  <a:pt x="12" y="27"/>
                </a:cubicBezTo>
                <a:cubicBezTo>
                  <a:pt x="12" y="27"/>
                  <a:pt x="12" y="27"/>
                  <a:pt x="12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11" y="27"/>
                  <a:pt x="10" y="27"/>
                  <a:pt x="10" y="27"/>
                </a:cubicBezTo>
                <a:cubicBezTo>
                  <a:pt x="10" y="24"/>
                  <a:pt x="10" y="24"/>
                  <a:pt x="10" y="24"/>
                </a:cubicBezTo>
                <a:cubicBezTo>
                  <a:pt x="10" y="23"/>
                  <a:pt x="11" y="23"/>
                  <a:pt x="11" y="23"/>
                </a:cubicBezTo>
                <a:cubicBezTo>
                  <a:pt x="28" y="23"/>
                  <a:pt x="28" y="23"/>
                  <a:pt x="28" y="23"/>
                </a:cubicBezTo>
                <a:cubicBezTo>
                  <a:pt x="28" y="22"/>
                  <a:pt x="28" y="21"/>
                  <a:pt x="28" y="20"/>
                </a:cubicBezTo>
                <a:cubicBezTo>
                  <a:pt x="28" y="20"/>
                  <a:pt x="29" y="20"/>
                  <a:pt x="29" y="20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20"/>
                  <a:pt x="30" y="20"/>
                  <a:pt x="30" y="21"/>
                </a:cubicBezTo>
                <a:cubicBezTo>
                  <a:pt x="30" y="23"/>
                  <a:pt x="30" y="23"/>
                  <a:pt x="30" y="23"/>
                </a:cubicBezTo>
                <a:cubicBezTo>
                  <a:pt x="36" y="23"/>
                  <a:pt x="41" y="23"/>
                  <a:pt x="47" y="23"/>
                </a:cubicBezTo>
                <a:cubicBezTo>
                  <a:pt x="47" y="23"/>
                  <a:pt x="48" y="23"/>
                  <a:pt x="48" y="24"/>
                </a:cubicBezTo>
                <a:close/>
                <a:moveTo>
                  <a:pt x="38" y="18"/>
                </a:moveTo>
                <a:cubicBezTo>
                  <a:pt x="20" y="18"/>
                  <a:pt x="20" y="18"/>
                  <a:pt x="20" y="18"/>
                </a:cubicBezTo>
                <a:cubicBezTo>
                  <a:pt x="19" y="18"/>
                  <a:pt x="19" y="18"/>
                  <a:pt x="18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8" y="16"/>
                  <a:pt x="18" y="16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1"/>
                  <a:pt x="18" y="1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9" y="0"/>
                  <a:pt x="19" y="0"/>
                  <a:pt x="20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9" y="0"/>
                  <a:pt x="40" y="0"/>
                  <a:pt x="40" y="0"/>
                </a:cubicBezTo>
                <a:cubicBezTo>
                  <a:pt x="41" y="1"/>
                  <a:pt x="41" y="1"/>
                  <a:pt x="41" y="2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0" y="17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8"/>
                  <a:pt x="39" y="18"/>
                  <a:pt x="38" y="18"/>
                </a:cubicBezTo>
                <a:close/>
                <a:moveTo>
                  <a:pt x="38" y="16"/>
                </a:move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5"/>
                  <a:pt x="38" y="5"/>
                  <a:pt x="38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16"/>
                  <a:pt x="20" y="16"/>
                  <a:pt x="20" y="16"/>
                </a:cubicBezTo>
                <a:cubicBezTo>
                  <a:pt x="20" y="16"/>
                  <a:pt x="20" y="16"/>
                  <a:pt x="20" y="16"/>
                </a:cubicBezTo>
                <a:cubicBezTo>
                  <a:pt x="38" y="16"/>
                  <a:pt x="38" y="16"/>
                  <a:pt x="38" y="16"/>
                </a:cubicBezTo>
                <a:close/>
                <a:moveTo>
                  <a:pt x="56" y="47"/>
                </a:moveTo>
                <a:cubicBezTo>
                  <a:pt x="38" y="47"/>
                  <a:pt x="38" y="47"/>
                  <a:pt x="38" y="47"/>
                </a:cubicBezTo>
                <a:cubicBezTo>
                  <a:pt x="37" y="47"/>
                  <a:pt x="36" y="47"/>
                  <a:pt x="36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6" y="46"/>
                  <a:pt x="35" y="45"/>
                  <a:pt x="35" y="45"/>
                </a:cubicBezTo>
                <a:cubicBezTo>
                  <a:pt x="35" y="31"/>
                  <a:pt x="35" y="31"/>
                  <a:pt x="35" y="31"/>
                </a:cubicBezTo>
                <a:cubicBezTo>
                  <a:pt x="35" y="30"/>
                  <a:pt x="36" y="30"/>
                  <a:pt x="36" y="29"/>
                </a:cubicBezTo>
                <a:cubicBezTo>
                  <a:pt x="36" y="29"/>
                  <a:pt x="36" y="29"/>
                  <a:pt x="36" y="29"/>
                </a:cubicBezTo>
                <a:cubicBezTo>
                  <a:pt x="36" y="29"/>
                  <a:pt x="37" y="29"/>
                  <a:pt x="38" y="29"/>
                </a:cubicBezTo>
                <a:cubicBezTo>
                  <a:pt x="56" y="29"/>
                  <a:pt x="56" y="29"/>
                  <a:pt x="56" y="29"/>
                </a:cubicBezTo>
                <a:cubicBezTo>
                  <a:pt x="57" y="29"/>
                  <a:pt x="57" y="29"/>
                  <a:pt x="58" y="29"/>
                </a:cubicBezTo>
                <a:cubicBezTo>
                  <a:pt x="58" y="30"/>
                  <a:pt x="59" y="30"/>
                  <a:pt x="59" y="31"/>
                </a:cubicBezTo>
                <a:cubicBezTo>
                  <a:pt x="59" y="45"/>
                  <a:pt x="59" y="45"/>
                  <a:pt x="59" y="45"/>
                </a:cubicBezTo>
                <a:cubicBezTo>
                  <a:pt x="59" y="45"/>
                  <a:pt x="58" y="46"/>
                  <a:pt x="58" y="46"/>
                </a:cubicBezTo>
                <a:cubicBezTo>
                  <a:pt x="58" y="46"/>
                  <a:pt x="58" y="46"/>
                  <a:pt x="58" y="46"/>
                </a:cubicBezTo>
                <a:cubicBezTo>
                  <a:pt x="57" y="47"/>
                  <a:pt x="57" y="47"/>
                  <a:pt x="56" y="47"/>
                </a:cubicBezTo>
                <a:close/>
                <a:moveTo>
                  <a:pt x="56" y="45"/>
                </a:moveTo>
                <a:cubicBezTo>
                  <a:pt x="56" y="45"/>
                  <a:pt x="56" y="45"/>
                  <a:pt x="56" y="45"/>
                </a:cubicBezTo>
                <a:cubicBezTo>
                  <a:pt x="56" y="45"/>
                  <a:pt x="56" y="45"/>
                  <a:pt x="56" y="45"/>
                </a:cubicBezTo>
                <a:cubicBezTo>
                  <a:pt x="56" y="34"/>
                  <a:pt x="56" y="34"/>
                  <a:pt x="56" y="34"/>
                </a:cubicBezTo>
                <a:cubicBezTo>
                  <a:pt x="38" y="34"/>
                  <a:pt x="38" y="34"/>
                  <a:pt x="38" y="34"/>
                </a:cubicBezTo>
                <a:cubicBezTo>
                  <a:pt x="38" y="34"/>
                  <a:pt x="38" y="34"/>
                  <a:pt x="38" y="34"/>
                </a:cubicBezTo>
                <a:cubicBezTo>
                  <a:pt x="38" y="45"/>
                  <a:pt x="38" y="45"/>
                  <a:pt x="38" y="45"/>
                </a:cubicBezTo>
                <a:cubicBezTo>
                  <a:pt x="38" y="45"/>
                  <a:pt x="38" y="45"/>
                  <a:pt x="38" y="45"/>
                </a:cubicBezTo>
                <a:cubicBezTo>
                  <a:pt x="56" y="45"/>
                  <a:pt x="56" y="45"/>
                  <a:pt x="56" y="45"/>
                </a:cubicBezTo>
                <a:close/>
                <a:moveTo>
                  <a:pt x="21" y="47"/>
                </a:moveTo>
                <a:cubicBezTo>
                  <a:pt x="2" y="47"/>
                  <a:pt x="2" y="47"/>
                  <a:pt x="2" y="47"/>
                </a:cubicBezTo>
                <a:cubicBezTo>
                  <a:pt x="2" y="47"/>
                  <a:pt x="1" y="47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5"/>
                  <a:pt x="0" y="45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0"/>
                  <a:pt x="0" y="30"/>
                  <a:pt x="1" y="29"/>
                </a:cubicBezTo>
                <a:cubicBezTo>
                  <a:pt x="1" y="29"/>
                  <a:pt x="1" y="29"/>
                  <a:pt x="1" y="29"/>
                </a:cubicBezTo>
                <a:cubicBezTo>
                  <a:pt x="1" y="29"/>
                  <a:pt x="2" y="29"/>
                  <a:pt x="2" y="29"/>
                </a:cubicBezTo>
                <a:cubicBezTo>
                  <a:pt x="21" y="29"/>
                  <a:pt x="21" y="29"/>
                  <a:pt x="21" y="29"/>
                </a:cubicBezTo>
                <a:cubicBezTo>
                  <a:pt x="21" y="29"/>
                  <a:pt x="22" y="29"/>
                  <a:pt x="22" y="29"/>
                </a:cubicBezTo>
                <a:cubicBezTo>
                  <a:pt x="23" y="30"/>
                  <a:pt x="23" y="30"/>
                  <a:pt x="23" y="31"/>
                </a:cubicBezTo>
                <a:cubicBezTo>
                  <a:pt x="23" y="45"/>
                  <a:pt x="23" y="45"/>
                  <a:pt x="23" y="45"/>
                </a:cubicBezTo>
                <a:cubicBezTo>
                  <a:pt x="23" y="45"/>
                  <a:pt x="23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cubicBezTo>
                  <a:pt x="22" y="47"/>
                  <a:pt x="21" y="47"/>
                  <a:pt x="21" y="47"/>
                </a:cubicBezTo>
                <a:close/>
                <a:moveTo>
                  <a:pt x="21" y="45"/>
                </a:moveTo>
                <a:cubicBezTo>
                  <a:pt x="21" y="45"/>
                  <a:pt x="21" y="45"/>
                  <a:pt x="21" y="45"/>
                </a:cubicBezTo>
                <a:cubicBezTo>
                  <a:pt x="21" y="45"/>
                  <a:pt x="21" y="45"/>
                  <a:pt x="21" y="45"/>
                </a:cubicBezTo>
                <a:cubicBezTo>
                  <a:pt x="21" y="34"/>
                  <a:pt x="21" y="34"/>
                  <a:pt x="21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2" y="45"/>
                  <a:pt x="2" y="45"/>
                  <a:pt x="2" y="45"/>
                </a:cubicBezTo>
                <a:cubicBezTo>
                  <a:pt x="2" y="45"/>
                  <a:pt x="2" y="45"/>
                  <a:pt x="2" y="45"/>
                </a:cubicBezTo>
                <a:lnTo>
                  <a:pt x="21" y="4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" name="Google Shape;2929;p136">
            <a:extLst>
              <a:ext uri="{FF2B5EF4-FFF2-40B4-BE49-F238E27FC236}">
                <a16:creationId xmlns:a16="http://schemas.microsoft.com/office/drawing/2014/main" id="{9B411E54-C71D-4A1B-B6CD-DD2CFA2634C5}"/>
              </a:ext>
            </a:extLst>
          </p:cNvPr>
          <p:cNvGrpSpPr/>
          <p:nvPr/>
        </p:nvGrpSpPr>
        <p:grpSpPr>
          <a:xfrm>
            <a:off x="9714154" y="2845432"/>
            <a:ext cx="1300568" cy="891113"/>
            <a:chOff x="4051300" y="2192338"/>
            <a:chExt cx="1041401" cy="752475"/>
          </a:xfrm>
        </p:grpSpPr>
        <p:sp>
          <p:nvSpPr>
            <p:cNvPr id="89" name="Google Shape;2930;p136">
              <a:extLst>
                <a:ext uri="{FF2B5EF4-FFF2-40B4-BE49-F238E27FC236}">
                  <a16:creationId xmlns:a16="http://schemas.microsoft.com/office/drawing/2014/main" id="{CE0DED27-1DCD-4AC6-8967-340BAF7FE337}"/>
                </a:ext>
              </a:extLst>
            </p:cNvPr>
            <p:cNvSpPr/>
            <p:nvPr/>
          </p:nvSpPr>
          <p:spPr>
            <a:xfrm>
              <a:off x="4051300" y="2233613"/>
              <a:ext cx="306388" cy="485775"/>
            </a:xfrm>
            <a:custGeom>
              <a:avLst/>
              <a:gdLst/>
              <a:ahLst/>
              <a:cxnLst/>
              <a:rect l="l" t="t" r="r" b="b"/>
              <a:pathLst>
                <a:path w="81" h="128" extrusionOk="0">
                  <a:moveTo>
                    <a:pt x="3" y="103"/>
                  </a:moveTo>
                  <a:cubicBezTo>
                    <a:pt x="10" y="118"/>
                    <a:pt x="24" y="128"/>
                    <a:pt x="41" y="128"/>
                  </a:cubicBezTo>
                  <a:cubicBezTo>
                    <a:pt x="57" y="128"/>
                    <a:pt x="70" y="118"/>
                    <a:pt x="78" y="104"/>
                  </a:cubicBezTo>
                  <a:cubicBezTo>
                    <a:pt x="81" y="98"/>
                    <a:pt x="81" y="95"/>
                    <a:pt x="79" y="89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2"/>
                    <a:pt x="45" y="1"/>
                    <a:pt x="43" y="0"/>
                  </a:cubicBezTo>
                  <a:cubicBezTo>
                    <a:pt x="41" y="0"/>
                    <a:pt x="38" y="1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25" y="37"/>
                    <a:pt x="14" y="56"/>
                    <a:pt x="2" y="89"/>
                  </a:cubicBezTo>
                  <a:cubicBezTo>
                    <a:pt x="0" y="95"/>
                    <a:pt x="0" y="98"/>
                    <a:pt x="3" y="103"/>
                  </a:cubicBezTo>
                  <a:close/>
                  <a:moveTo>
                    <a:pt x="10" y="96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71" y="96"/>
                    <a:pt x="71" y="96"/>
                    <a:pt x="71" y="96"/>
                  </a:cubicBezTo>
                  <a:lnTo>
                    <a:pt x="10" y="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2931;p136">
              <a:extLst>
                <a:ext uri="{FF2B5EF4-FFF2-40B4-BE49-F238E27FC236}">
                  <a16:creationId xmlns:a16="http://schemas.microsoft.com/office/drawing/2014/main" id="{04E37070-AB2C-4FA9-83B0-9E672FCA468D}"/>
                </a:ext>
              </a:extLst>
            </p:cNvPr>
            <p:cNvSpPr/>
            <p:nvPr/>
          </p:nvSpPr>
          <p:spPr>
            <a:xfrm>
              <a:off x="4786313" y="2233613"/>
              <a:ext cx="306388" cy="485775"/>
            </a:xfrm>
            <a:custGeom>
              <a:avLst/>
              <a:gdLst/>
              <a:ahLst/>
              <a:cxnLst/>
              <a:rect l="l" t="t" r="r" b="b"/>
              <a:pathLst>
                <a:path w="81" h="128" extrusionOk="0">
                  <a:moveTo>
                    <a:pt x="3" y="103"/>
                  </a:moveTo>
                  <a:cubicBezTo>
                    <a:pt x="11" y="118"/>
                    <a:pt x="24" y="128"/>
                    <a:pt x="41" y="128"/>
                  </a:cubicBezTo>
                  <a:cubicBezTo>
                    <a:pt x="57" y="128"/>
                    <a:pt x="71" y="118"/>
                    <a:pt x="78" y="104"/>
                  </a:cubicBezTo>
                  <a:cubicBezTo>
                    <a:pt x="81" y="98"/>
                    <a:pt x="81" y="95"/>
                    <a:pt x="79" y="89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6" y="2"/>
                    <a:pt x="45" y="1"/>
                    <a:pt x="43" y="0"/>
                  </a:cubicBezTo>
                  <a:cubicBezTo>
                    <a:pt x="41" y="0"/>
                    <a:pt x="38" y="1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26" y="37"/>
                    <a:pt x="14" y="56"/>
                    <a:pt x="2" y="89"/>
                  </a:cubicBezTo>
                  <a:cubicBezTo>
                    <a:pt x="0" y="95"/>
                    <a:pt x="0" y="98"/>
                    <a:pt x="3" y="103"/>
                  </a:cubicBezTo>
                  <a:close/>
                  <a:moveTo>
                    <a:pt x="10" y="96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71" y="96"/>
                    <a:pt x="71" y="96"/>
                    <a:pt x="71" y="96"/>
                  </a:cubicBezTo>
                  <a:lnTo>
                    <a:pt x="10" y="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2932;p136">
              <a:extLst>
                <a:ext uri="{FF2B5EF4-FFF2-40B4-BE49-F238E27FC236}">
                  <a16:creationId xmlns:a16="http://schemas.microsoft.com/office/drawing/2014/main" id="{B5CA6B42-CC31-459B-9031-6F78D9C99942}"/>
                </a:ext>
              </a:extLst>
            </p:cNvPr>
            <p:cNvSpPr/>
            <p:nvPr/>
          </p:nvSpPr>
          <p:spPr>
            <a:xfrm>
              <a:off x="4373563" y="2192338"/>
              <a:ext cx="396875" cy="752475"/>
            </a:xfrm>
            <a:custGeom>
              <a:avLst/>
              <a:gdLst/>
              <a:ahLst/>
              <a:cxnLst/>
              <a:rect l="l" t="t" r="r" b="b"/>
              <a:pathLst>
                <a:path w="105" h="198" extrusionOk="0">
                  <a:moveTo>
                    <a:pt x="62" y="176"/>
                  </a:moveTo>
                  <a:cubicBezTo>
                    <a:pt x="79" y="178"/>
                    <a:pt x="94" y="186"/>
                    <a:pt x="105" y="19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11" y="186"/>
                    <a:pt x="26" y="178"/>
                    <a:pt x="43" y="17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0" y="23"/>
                    <a:pt x="38" y="19"/>
                    <a:pt x="38" y="15"/>
                  </a:cubicBezTo>
                  <a:cubicBezTo>
                    <a:pt x="38" y="7"/>
                    <a:pt x="44" y="0"/>
                    <a:pt x="52" y="0"/>
                  </a:cubicBezTo>
                  <a:cubicBezTo>
                    <a:pt x="60" y="0"/>
                    <a:pt x="67" y="7"/>
                    <a:pt x="67" y="15"/>
                  </a:cubicBezTo>
                  <a:cubicBezTo>
                    <a:pt x="67" y="19"/>
                    <a:pt x="65" y="23"/>
                    <a:pt x="62" y="26"/>
                  </a:cubicBezTo>
                  <a:lnTo>
                    <a:pt x="62" y="1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2933;p136">
              <a:extLst>
                <a:ext uri="{FF2B5EF4-FFF2-40B4-BE49-F238E27FC236}">
                  <a16:creationId xmlns:a16="http://schemas.microsoft.com/office/drawing/2014/main" id="{BFB15D77-146D-4F81-9CC8-B25804779EE2}"/>
                </a:ext>
              </a:extLst>
            </p:cNvPr>
            <p:cNvSpPr/>
            <p:nvPr/>
          </p:nvSpPr>
          <p:spPr>
            <a:xfrm>
              <a:off x="4191000" y="2222501"/>
              <a:ext cx="762000" cy="26988"/>
            </a:xfrm>
            <a:custGeom>
              <a:avLst/>
              <a:gdLst/>
              <a:ahLst/>
              <a:cxnLst/>
              <a:rect l="l" t="t" r="r" b="b"/>
              <a:pathLst>
                <a:path w="201" h="7" extrusionOk="0">
                  <a:moveTo>
                    <a:pt x="3" y="0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200" y="0"/>
                    <a:pt x="201" y="2"/>
                    <a:pt x="201" y="4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6"/>
                    <a:pt x="200" y="7"/>
                    <a:pt x="198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13B35B1-D133-42A0-93DE-F6CB5A553C71}"/>
              </a:ext>
            </a:extLst>
          </p:cNvPr>
          <p:cNvGrpSpPr/>
          <p:nvPr/>
        </p:nvGrpSpPr>
        <p:grpSpPr>
          <a:xfrm>
            <a:off x="11337314" y="178904"/>
            <a:ext cx="649550" cy="561028"/>
            <a:chOff x="11337314" y="178904"/>
            <a:chExt cx="649550" cy="56102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B8F16AA-0798-436E-9A06-B5DB7E5249A3}"/>
                </a:ext>
              </a:extLst>
            </p:cNvPr>
            <p:cNvSpPr/>
            <p:nvPr/>
          </p:nvSpPr>
          <p:spPr>
            <a:xfrm>
              <a:off x="11337314" y="178904"/>
              <a:ext cx="606288" cy="5610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accent2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B471744-2FF6-4ACC-8BDC-9DE06DCE4E26}"/>
                </a:ext>
              </a:extLst>
            </p:cNvPr>
            <p:cNvSpPr txBox="1"/>
            <p:nvPr/>
          </p:nvSpPr>
          <p:spPr>
            <a:xfrm>
              <a:off x="11365427" y="216712"/>
              <a:ext cx="6214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EAA727"/>
                  </a:solidFill>
                </a:rPr>
                <a:t>21</a:t>
              </a:r>
            </a:p>
          </p:txBody>
        </p:sp>
      </p:grpSp>
      <p:graphicFrame>
        <p:nvGraphicFramePr>
          <p:cNvPr id="51" name="Diagram 50">
            <a:extLst>
              <a:ext uri="{FF2B5EF4-FFF2-40B4-BE49-F238E27FC236}">
                <a16:creationId xmlns:a16="http://schemas.microsoft.com/office/drawing/2014/main" id="{14C22F76-8BF3-48C5-BDD1-9108A0E666C1}"/>
              </a:ext>
            </a:extLst>
          </p:cNvPr>
          <p:cNvGraphicFramePr/>
          <p:nvPr/>
        </p:nvGraphicFramePr>
        <p:xfrm>
          <a:off x="2338151" y="6261833"/>
          <a:ext cx="774826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F0027698-0038-4868-82E3-4B93F0ED82DF}"/>
              </a:ext>
            </a:extLst>
          </p:cNvPr>
          <p:cNvSpPr/>
          <p:nvPr/>
        </p:nvSpPr>
        <p:spPr>
          <a:xfrm rot="5597865">
            <a:off x="2976824" y="5033920"/>
            <a:ext cx="382545" cy="443322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921B8EDA-7061-4979-ADBC-C91B45D76C63}"/>
              </a:ext>
            </a:extLst>
          </p:cNvPr>
          <p:cNvSpPr/>
          <p:nvPr/>
        </p:nvSpPr>
        <p:spPr>
          <a:xfrm rot="5597865">
            <a:off x="6049145" y="5033920"/>
            <a:ext cx="382545" cy="443322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91EFEAD1-4316-403D-A9D8-BBE16103C38C}"/>
              </a:ext>
            </a:extLst>
          </p:cNvPr>
          <p:cNvSpPr/>
          <p:nvPr/>
        </p:nvSpPr>
        <p:spPr>
          <a:xfrm rot="5597865">
            <a:off x="8832632" y="5002846"/>
            <a:ext cx="382545" cy="443322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48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variety of items on a table&#10;&#10;Description automatically generated">
            <a:extLst>
              <a:ext uri="{FF2B5EF4-FFF2-40B4-BE49-F238E27FC236}">
                <a16:creationId xmlns:a16="http://schemas.microsoft.com/office/drawing/2014/main" id="{FCA29948-F572-4511-8F5C-5907EE0DC1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8" y="93213"/>
            <a:ext cx="11858283" cy="68133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00FFFF-D502-404E-A025-5B54D3FB6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E78F009-145A-4F05-A1CF-AD09142F2231}"/>
              </a:ext>
            </a:extLst>
          </p:cNvPr>
          <p:cNvSpPr/>
          <p:nvPr/>
        </p:nvSpPr>
        <p:spPr>
          <a:xfrm>
            <a:off x="79899" y="93213"/>
            <a:ext cx="11993732" cy="732410"/>
          </a:xfrm>
          <a:prstGeom prst="rect">
            <a:avLst/>
          </a:prstGeom>
          <a:solidFill>
            <a:srgbClr val="EAA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MODEL COMPARISON - ACCURACY</a:t>
            </a:r>
          </a:p>
        </p:txBody>
      </p:sp>
      <p:sp>
        <p:nvSpPr>
          <p:cNvPr id="16" name="Google Shape;3129;p30">
            <a:extLst>
              <a:ext uri="{FF2B5EF4-FFF2-40B4-BE49-F238E27FC236}">
                <a16:creationId xmlns:a16="http://schemas.microsoft.com/office/drawing/2014/main" id="{4A7056D2-8767-4A3E-A6D7-3DD6F9CBFF4A}"/>
              </a:ext>
            </a:extLst>
          </p:cNvPr>
          <p:cNvSpPr/>
          <p:nvPr/>
        </p:nvSpPr>
        <p:spPr>
          <a:xfrm rot="5400000">
            <a:off x="772399" y="2890735"/>
            <a:ext cx="1059822" cy="1271866"/>
          </a:xfrm>
          <a:custGeom>
            <a:avLst/>
            <a:gdLst/>
            <a:ahLst/>
            <a:cxnLst/>
            <a:rect l="l" t="t" r="r" b="b"/>
            <a:pathLst>
              <a:path w="566" h="632" extrusionOk="0">
                <a:moveTo>
                  <a:pt x="438" y="135"/>
                </a:moveTo>
                <a:cubicBezTo>
                  <a:pt x="559" y="135"/>
                  <a:pt x="559" y="135"/>
                  <a:pt x="559" y="135"/>
                </a:cubicBezTo>
                <a:cubicBezTo>
                  <a:pt x="563" y="135"/>
                  <a:pt x="566" y="132"/>
                  <a:pt x="566" y="128"/>
                </a:cubicBezTo>
                <a:cubicBezTo>
                  <a:pt x="566" y="7"/>
                  <a:pt x="566" y="7"/>
                  <a:pt x="566" y="7"/>
                </a:cubicBezTo>
                <a:cubicBezTo>
                  <a:pt x="566" y="3"/>
                  <a:pt x="563" y="0"/>
                  <a:pt x="559" y="0"/>
                </a:cubicBezTo>
                <a:cubicBezTo>
                  <a:pt x="438" y="0"/>
                  <a:pt x="438" y="0"/>
                  <a:pt x="438" y="0"/>
                </a:cubicBezTo>
                <a:cubicBezTo>
                  <a:pt x="434" y="0"/>
                  <a:pt x="431" y="3"/>
                  <a:pt x="431" y="7"/>
                </a:cubicBezTo>
                <a:cubicBezTo>
                  <a:pt x="431" y="60"/>
                  <a:pt x="431" y="60"/>
                  <a:pt x="431" y="60"/>
                </a:cubicBezTo>
                <a:cubicBezTo>
                  <a:pt x="390" y="60"/>
                  <a:pt x="390" y="60"/>
                  <a:pt x="390" y="60"/>
                </a:cubicBezTo>
                <a:cubicBezTo>
                  <a:pt x="386" y="60"/>
                  <a:pt x="383" y="63"/>
                  <a:pt x="383" y="67"/>
                </a:cubicBezTo>
                <a:cubicBezTo>
                  <a:pt x="383" y="148"/>
                  <a:pt x="383" y="148"/>
                  <a:pt x="383" y="148"/>
                </a:cubicBezTo>
                <a:cubicBezTo>
                  <a:pt x="347" y="148"/>
                  <a:pt x="347" y="148"/>
                  <a:pt x="347" y="148"/>
                </a:cubicBezTo>
                <a:cubicBezTo>
                  <a:pt x="347" y="94"/>
                  <a:pt x="347" y="94"/>
                  <a:pt x="347" y="94"/>
                </a:cubicBezTo>
                <a:cubicBezTo>
                  <a:pt x="347" y="90"/>
                  <a:pt x="344" y="87"/>
                  <a:pt x="340" y="87"/>
                </a:cubicBezTo>
                <a:cubicBezTo>
                  <a:pt x="219" y="87"/>
                  <a:pt x="219" y="87"/>
                  <a:pt x="219" y="87"/>
                </a:cubicBezTo>
                <a:cubicBezTo>
                  <a:pt x="215" y="87"/>
                  <a:pt x="212" y="90"/>
                  <a:pt x="212" y="94"/>
                </a:cubicBezTo>
                <a:cubicBezTo>
                  <a:pt x="212" y="148"/>
                  <a:pt x="212" y="148"/>
                  <a:pt x="212" y="148"/>
                </a:cubicBezTo>
                <a:cubicBezTo>
                  <a:pt x="176" y="148"/>
                  <a:pt x="176" y="148"/>
                  <a:pt x="176" y="148"/>
                </a:cubicBezTo>
                <a:cubicBezTo>
                  <a:pt x="172" y="148"/>
                  <a:pt x="169" y="151"/>
                  <a:pt x="169" y="155"/>
                </a:cubicBezTo>
                <a:cubicBezTo>
                  <a:pt x="169" y="309"/>
                  <a:pt x="169" y="309"/>
                  <a:pt x="169" y="309"/>
                </a:cubicBezTo>
                <a:cubicBezTo>
                  <a:pt x="135" y="309"/>
                  <a:pt x="135" y="309"/>
                  <a:pt x="135" y="309"/>
                </a:cubicBezTo>
                <a:cubicBezTo>
                  <a:pt x="135" y="256"/>
                  <a:pt x="135" y="256"/>
                  <a:pt x="135" y="256"/>
                </a:cubicBezTo>
                <a:cubicBezTo>
                  <a:pt x="135" y="252"/>
                  <a:pt x="132" y="249"/>
                  <a:pt x="128" y="249"/>
                </a:cubicBezTo>
                <a:cubicBezTo>
                  <a:pt x="7" y="249"/>
                  <a:pt x="7" y="249"/>
                  <a:pt x="7" y="249"/>
                </a:cubicBezTo>
                <a:cubicBezTo>
                  <a:pt x="3" y="249"/>
                  <a:pt x="0" y="252"/>
                  <a:pt x="0" y="256"/>
                </a:cubicBezTo>
                <a:cubicBezTo>
                  <a:pt x="0" y="377"/>
                  <a:pt x="0" y="377"/>
                  <a:pt x="0" y="377"/>
                </a:cubicBezTo>
                <a:cubicBezTo>
                  <a:pt x="0" y="381"/>
                  <a:pt x="3" y="384"/>
                  <a:pt x="7" y="384"/>
                </a:cubicBezTo>
                <a:cubicBezTo>
                  <a:pt x="128" y="384"/>
                  <a:pt x="128" y="384"/>
                  <a:pt x="128" y="384"/>
                </a:cubicBezTo>
                <a:cubicBezTo>
                  <a:pt x="132" y="384"/>
                  <a:pt x="135" y="381"/>
                  <a:pt x="135" y="377"/>
                </a:cubicBezTo>
                <a:cubicBezTo>
                  <a:pt x="135" y="323"/>
                  <a:pt x="135" y="323"/>
                  <a:pt x="135" y="323"/>
                </a:cubicBezTo>
                <a:cubicBezTo>
                  <a:pt x="169" y="323"/>
                  <a:pt x="169" y="323"/>
                  <a:pt x="169" y="323"/>
                </a:cubicBezTo>
                <a:cubicBezTo>
                  <a:pt x="169" y="478"/>
                  <a:pt x="169" y="478"/>
                  <a:pt x="169" y="478"/>
                </a:cubicBezTo>
                <a:cubicBezTo>
                  <a:pt x="169" y="481"/>
                  <a:pt x="172" y="485"/>
                  <a:pt x="176" y="485"/>
                </a:cubicBezTo>
                <a:cubicBezTo>
                  <a:pt x="212" y="485"/>
                  <a:pt x="212" y="485"/>
                  <a:pt x="212" y="485"/>
                </a:cubicBezTo>
                <a:cubicBezTo>
                  <a:pt x="212" y="538"/>
                  <a:pt x="212" y="538"/>
                  <a:pt x="212" y="538"/>
                </a:cubicBezTo>
                <a:cubicBezTo>
                  <a:pt x="212" y="542"/>
                  <a:pt x="215" y="545"/>
                  <a:pt x="219" y="545"/>
                </a:cubicBezTo>
                <a:cubicBezTo>
                  <a:pt x="340" y="545"/>
                  <a:pt x="340" y="545"/>
                  <a:pt x="340" y="545"/>
                </a:cubicBezTo>
                <a:cubicBezTo>
                  <a:pt x="344" y="545"/>
                  <a:pt x="347" y="542"/>
                  <a:pt x="347" y="538"/>
                </a:cubicBezTo>
                <a:cubicBezTo>
                  <a:pt x="347" y="485"/>
                  <a:pt x="347" y="485"/>
                  <a:pt x="347" y="485"/>
                </a:cubicBezTo>
                <a:cubicBezTo>
                  <a:pt x="383" y="485"/>
                  <a:pt x="383" y="485"/>
                  <a:pt x="383" y="485"/>
                </a:cubicBezTo>
                <a:cubicBezTo>
                  <a:pt x="383" y="565"/>
                  <a:pt x="383" y="565"/>
                  <a:pt x="383" y="565"/>
                </a:cubicBezTo>
                <a:cubicBezTo>
                  <a:pt x="383" y="569"/>
                  <a:pt x="386" y="572"/>
                  <a:pt x="390" y="572"/>
                </a:cubicBezTo>
                <a:cubicBezTo>
                  <a:pt x="431" y="572"/>
                  <a:pt x="431" y="572"/>
                  <a:pt x="431" y="572"/>
                </a:cubicBezTo>
                <a:cubicBezTo>
                  <a:pt x="431" y="625"/>
                  <a:pt x="431" y="625"/>
                  <a:pt x="431" y="625"/>
                </a:cubicBezTo>
                <a:cubicBezTo>
                  <a:pt x="431" y="629"/>
                  <a:pt x="434" y="632"/>
                  <a:pt x="438" y="632"/>
                </a:cubicBezTo>
                <a:cubicBezTo>
                  <a:pt x="559" y="632"/>
                  <a:pt x="559" y="632"/>
                  <a:pt x="559" y="632"/>
                </a:cubicBezTo>
                <a:cubicBezTo>
                  <a:pt x="563" y="632"/>
                  <a:pt x="566" y="629"/>
                  <a:pt x="566" y="625"/>
                </a:cubicBezTo>
                <a:cubicBezTo>
                  <a:pt x="566" y="504"/>
                  <a:pt x="566" y="504"/>
                  <a:pt x="566" y="504"/>
                </a:cubicBezTo>
                <a:cubicBezTo>
                  <a:pt x="566" y="500"/>
                  <a:pt x="563" y="497"/>
                  <a:pt x="559" y="497"/>
                </a:cubicBezTo>
                <a:cubicBezTo>
                  <a:pt x="438" y="497"/>
                  <a:pt x="438" y="497"/>
                  <a:pt x="438" y="497"/>
                </a:cubicBezTo>
                <a:cubicBezTo>
                  <a:pt x="434" y="497"/>
                  <a:pt x="431" y="500"/>
                  <a:pt x="431" y="504"/>
                </a:cubicBezTo>
                <a:cubicBezTo>
                  <a:pt x="431" y="558"/>
                  <a:pt x="431" y="558"/>
                  <a:pt x="431" y="558"/>
                </a:cubicBezTo>
                <a:cubicBezTo>
                  <a:pt x="397" y="558"/>
                  <a:pt x="397" y="558"/>
                  <a:pt x="397" y="558"/>
                </a:cubicBezTo>
                <a:cubicBezTo>
                  <a:pt x="397" y="406"/>
                  <a:pt x="397" y="406"/>
                  <a:pt x="397" y="406"/>
                </a:cubicBezTo>
                <a:cubicBezTo>
                  <a:pt x="431" y="406"/>
                  <a:pt x="431" y="406"/>
                  <a:pt x="431" y="406"/>
                </a:cubicBezTo>
                <a:cubicBezTo>
                  <a:pt x="431" y="459"/>
                  <a:pt x="431" y="459"/>
                  <a:pt x="431" y="459"/>
                </a:cubicBezTo>
                <a:cubicBezTo>
                  <a:pt x="431" y="463"/>
                  <a:pt x="434" y="466"/>
                  <a:pt x="438" y="466"/>
                </a:cubicBezTo>
                <a:cubicBezTo>
                  <a:pt x="559" y="466"/>
                  <a:pt x="559" y="466"/>
                  <a:pt x="559" y="466"/>
                </a:cubicBezTo>
                <a:cubicBezTo>
                  <a:pt x="563" y="466"/>
                  <a:pt x="566" y="463"/>
                  <a:pt x="566" y="459"/>
                </a:cubicBezTo>
                <a:cubicBezTo>
                  <a:pt x="566" y="338"/>
                  <a:pt x="566" y="338"/>
                  <a:pt x="566" y="338"/>
                </a:cubicBezTo>
                <a:cubicBezTo>
                  <a:pt x="566" y="335"/>
                  <a:pt x="563" y="331"/>
                  <a:pt x="559" y="331"/>
                </a:cubicBezTo>
                <a:cubicBezTo>
                  <a:pt x="438" y="331"/>
                  <a:pt x="438" y="331"/>
                  <a:pt x="438" y="331"/>
                </a:cubicBezTo>
                <a:cubicBezTo>
                  <a:pt x="434" y="331"/>
                  <a:pt x="431" y="335"/>
                  <a:pt x="431" y="338"/>
                </a:cubicBezTo>
                <a:cubicBezTo>
                  <a:pt x="431" y="392"/>
                  <a:pt x="431" y="392"/>
                  <a:pt x="431" y="392"/>
                </a:cubicBezTo>
                <a:cubicBezTo>
                  <a:pt x="390" y="392"/>
                  <a:pt x="390" y="392"/>
                  <a:pt x="390" y="392"/>
                </a:cubicBezTo>
                <a:cubicBezTo>
                  <a:pt x="386" y="392"/>
                  <a:pt x="383" y="395"/>
                  <a:pt x="383" y="399"/>
                </a:cubicBezTo>
                <a:cubicBezTo>
                  <a:pt x="383" y="471"/>
                  <a:pt x="383" y="471"/>
                  <a:pt x="383" y="471"/>
                </a:cubicBezTo>
                <a:cubicBezTo>
                  <a:pt x="347" y="471"/>
                  <a:pt x="347" y="471"/>
                  <a:pt x="347" y="471"/>
                </a:cubicBezTo>
                <a:cubicBezTo>
                  <a:pt x="347" y="417"/>
                  <a:pt x="347" y="417"/>
                  <a:pt x="347" y="417"/>
                </a:cubicBezTo>
                <a:cubicBezTo>
                  <a:pt x="347" y="413"/>
                  <a:pt x="344" y="410"/>
                  <a:pt x="340" y="410"/>
                </a:cubicBezTo>
                <a:cubicBezTo>
                  <a:pt x="219" y="410"/>
                  <a:pt x="219" y="410"/>
                  <a:pt x="219" y="410"/>
                </a:cubicBezTo>
                <a:cubicBezTo>
                  <a:pt x="215" y="410"/>
                  <a:pt x="212" y="413"/>
                  <a:pt x="212" y="417"/>
                </a:cubicBezTo>
                <a:cubicBezTo>
                  <a:pt x="212" y="471"/>
                  <a:pt x="212" y="471"/>
                  <a:pt x="212" y="471"/>
                </a:cubicBezTo>
                <a:cubicBezTo>
                  <a:pt x="183" y="471"/>
                  <a:pt x="183" y="471"/>
                  <a:pt x="183" y="471"/>
                </a:cubicBezTo>
                <a:cubicBezTo>
                  <a:pt x="183" y="162"/>
                  <a:pt x="183" y="162"/>
                  <a:pt x="183" y="162"/>
                </a:cubicBezTo>
                <a:cubicBezTo>
                  <a:pt x="212" y="162"/>
                  <a:pt x="212" y="162"/>
                  <a:pt x="212" y="162"/>
                </a:cubicBezTo>
                <a:cubicBezTo>
                  <a:pt x="212" y="215"/>
                  <a:pt x="212" y="215"/>
                  <a:pt x="212" y="215"/>
                </a:cubicBezTo>
                <a:cubicBezTo>
                  <a:pt x="212" y="219"/>
                  <a:pt x="215" y="222"/>
                  <a:pt x="219" y="222"/>
                </a:cubicBezTo>
                <a:cubicBezTo>
                  <a:pt x="340" y="222"/>
                  <a:pt x="340" y="222"/>
                  <a:pt x="340" y="222"/>
                </a:cubicBezTo>
                <a:cubicBezTo>
                  <a:pt x="344" y="222"/>
                  <a:pt x="347" y="219"/>
                  <a:pt x="347" y="215"/>
                </a:cubicBezTo>
                <a:cubicBezTo>
                  <a:pt x="347" y="162"/>
                  <a:pt x="347" y="162"/>
                  <a:pt x="347" y="162"/>
                </a:cubicBezTo>
                <a:cubicBezTo>
                  <a:pt x="383" y="162"/>
                  <a:pt x="383" y="162"/>
                  <a:pt x="383" y="162"/>
                </a:cubicBezTo>
                <a:cubicBezTo>
                  <a:pt x="383" y="234"/>
                  <a:pt x="383" y="234"/>
                  <a:pt x="383" y="234"/>
                </a:cubicBezTo>
                <a:cubicBezTo>
                  <a:pt x="383" y="238"/>
                  <a:pt x="386" y="241"/>
                  <a:pt x="390" y="241"/>
                </a:cubicBezTo>
                <a:cubicBezTo>
                  <a:pt x="431" y="241"/>
                  <a:pt x="431" y="241"/>
                  <a:pt x="431" y="241"/>
                </a:cubicBezTo>
                <a:cubicBezTo>
                  <a:pt x="431" y="294"/>
                  <a:pt x="431" y="294"/>
                  <a:pt x="431" y="294"/>
                </a:cubicBezTo>
                <a:cubicBezTo>
                  <a:pt x="431" y="298"/>
                  <a:pt x="434" y="301"/>
                  <a:pt x="438" y="301"/>
                </a:cubicBezTo>
                <a:cubicBezTo>
                  <a:pt x="559" y="301"/>
                  <a:pt x="559" y="301"/>
                  <a:pt x="559" y="301"/>
                </a:cubicBezTo>
                <a:cubicBezTo>
                  <a:pt x="563" y="301"/>
                  <a:pt x="566" y="298"/>
                  <a:pt x="566" y="294"/>
                </a:cubicBezTo>
                <a:cubicBezTo>
                  <a:pt x="566" y="173"/>
                  <a:pt x="566" y="173"/>
                  <a:pt x="566" y="173"/>
                </a:cubicBezTo>
                <a:cubicBezTo>
                  <a:pt x="566" y="169"/>
                  <a:pt x="563" y="166"/>
                  <a:pt x="559" y="166"/>
                </a:cubicBezTo>
                <a:cubicBezTo>
                  <a:pt x="438" y="166"/>
                  <a:pt x="438" y="166"/>
                  <a:pt x="438" y="166"/>
                </a:cubicBezTo>
                <a:cubicBezTo>
                  <a:pt x="434" y="166"/>
                  <a:pt x="431" y="169"/>
                  <a:pt x="431" y="173"/>
                </a:cubicBezTo>
                <a:cubicBezTo>
                  <a:pt x="431" y="227"/>
                  <a:pt x="431" y="227"/>
                  <a:pt x="431" y="227"/>
                </a:cubicBezTo>
                <a:cubicBezTo>
                  <a:pt x="397" y="227"/>
                  <a:pt x="397" y="227"/>
                  <a:pt x="397" y="227"/>
                </a:cubicBezTo>
                <a:cubicBezTo>
                  <a:pt x="397" y="74"/>
                  <a:pt x="397" y="74"/>
                  <a:pt x="397" y="74"/>
                </a:cubicBezTo>
                <a:cubicBezTo>
                  <a:pt x="431" y="74"/>
                  <a:pt x="431" y="74"/>
                  <a:pt x="431" y="74"/>
                </a:cubicBezTo>
                <a:cubicBezTo>
                  <a:pt x="431" y="128"/>
                  <a:pt x="431" y="128"/>
                  <a:pt x="431" y="128"/>
                </a:cubicBezTo>
                <a:cubicBezTo>
                  <a:pt x="431" y="132"/>
                  <a:pt x="434" y="135"/>
                  <a:pt x="438" y="135"/>
                </a:cubicBezTo>
                <a:moveTo>
                  <a:pt x="121" y="370"/>
                </a:moveTo>
                <a:cubicBezTo>
                  <a:pt x="14" y="370"/>
                  <a:pt x="14" y="370"/>
                  <a:pt x="14" y="370"/>
                </a:cubicBezTo>
                <a:cubicBezTo>
                  <a:pt x="14" y="263"/>
                  <a:pt x="14" y="263"/>
                  <a:pt x="14" y="263"/>
                </a:cubicBezTo>
                <a:cubicBezTo>
                  <a:pt x="121" y="263"/>
                  <a:pt x="121" y="263"/>
                  <a:pt x="121" y="263"/>
                </a:cubicBezTo>
                <a:lnTo>
                  <a:pt x="121" y="370"/>
                </a:lnTo>
                <a:close/>
                <a:moveTo>
                  <a:pt x="445" y="511"/>
                </a:moveTo>
                <a:cubicBezTo>
                  <a:pt x="552" y="511"/>
                  <a:pt x="552" y="511"/>
                  <a:pt x="552" y="511"/>
                </a:cubicBezTo>
                <a:cubicBezTo>
                  <a:pt x="552" y="618"/>
                  <a:pt x="552" y="618"/>
                  <a:pt x="552" y="618"/>
                </a:cubicBezTo>
                <a:cubicBezTo>
                  <a:pt x="445" y="618"/>
                  <a:pt x="445" y="618"/>
                  <a:pt x="445" y="618"/>
                </a:cubicBezTo>
                <a:lnTo>
                  <a:pt x="445" y="511"/>
                </a:lnTo>
                <a:close/>
                <a:moveTo>
                  <a:pt x="445" y="345"/>
                </a:moveTo>
                <a:cubicBezTo>
                  <a:pt x="552" y="345"/>
                  <a:pt x="552" y="345"/>
                  <a:pt x="552" y="345"/>
                </a:cubicBezTo>
                <a:cubicBezTo>
                  <a:pt x="552" y="452"/>
                  <a:pt x="552" y="452"/>
                  <a:pt x="552" y="452"/>
                </a:cubicBezTo>
                <a:cubicBezTo>
                  <a:pt x="445" y="452"/>
                  <a:pt x="445" y="452"/>
                  <a:pt x="445" y="452"/>
                </a:cubicBezTo>
                <a:lnTo>
                  <a:pt x="445" y="345"/>
                </a:lnTo>
                <a:close/>
                <a:moveTo>
                  <a:pt x="226" y="424"/>
                </a:moveTo>
                <a:cubicBezTo>
                  <a:pt x="333" y="424"/>
                  <a:pt x="333" y="424"/>
                  <a:pt x="333" y="424"/>
                </a:cubicBezTo>
                <a:cubicBezTo>
                  <a:pt x="333" y="531"/>
                  <a:pt x="333" y="531"/>
                  <a:pt x="333" y="531"/>
                </a:cubicBezTo>
                <a:cubicBezTo>
                  <a:pt x="226" y="531"/>
                  <a:pt x="226" y="531"/>
                  <a:pt x="226" y="531"/>
                </a:cubicBezTo>
                <a:lnTo>
                  <a:pt x="226" y="424"/>
                </a:lnTo>
                <a:close/>
                <a:moveTo>
                  <a:pt x="333" y="208"/>
                </a:moveTo>
                <a:cubicBezTo>
                  <a:pt x="226" y="208"/>
                  <a:pt x="226" y="208"/>
                  <a:pt x="226" y="208"/>
                </a:cubicBezTo>
                <a:cubicBezTo>
                  <a:pt x="226" y="101"/>
                  <a:pt x="226" y="101"/>
                  <a:pt x="226" y="101"/>
                </a:cubicBezTo>
                <a:cubicBezTo>
                  <a:pt x="333" y="101"/>
                  <a:pt x="333" y="101"/>
                  <a:pt x="333" y="101"/>
                </a:cubicBezTo>
                <a:lnTo>
                  <a:pt x="333" y="208"/>
                </a:lnTo>
                <a:close/>
                <a:moveTo>
                  <a:pt x="445" y="180"/>
                </a:moveTo>
                <a:cubicBezTo>
                  <a:pt x="552" y="180"/>
                  <a:pt x="552" y="180"/>
                  <a:pt x="552" y="180"/>
                </a:cubicBezTo>
                <a:cubicBezTo>
                  <a:pt x="552" y="287"/>
                  <a:pt x="552" y="287"/>
                  <a:pt x="552" y="287"/>
                </a:cubicBezTo>
                <a:cubicBezTo>
                  <a:pt x="445" y="287"/>
                  <a:pt x="445" y="287"/>
                  <a:pt x="445" y="287"/>
                </a:cubicBezTo>
                <a:lnTo>
                  <a:pt x="445" y="180"/>
                </a:lnTo>
                <a:close/>
                <a:moveTo>
                  <a:pt x="445" y="14"/>
                </a:moveTo>
                <a:cubicBezTo>
                  <a:pt x="552" y="14"/>
                  <a:pt x="552" y="14"/>
                  <a:pt x="552" y="14"/>
                </a:cubicBezTo>
                <a:cubicBezTo>
                  <a:pt x="552" y="121"/>
                  <a:pt x="552" y="121"/>
                  <a:pt x="552" y="121"/>
                </a:cubicBezTo>
                <a:cubicBezTo>
                  <a:pt x="445" y="121"/>
                  <a:pt x="445" y="121"/>
                  <a:pt x="445" y="121"/>
                </a:cubicBezTo>
                <a:lnTo>
                  <a:pt x="445" y="14"/>
                </a:lnTo>
                <a:close/>
              </a:path>
            </a:pathLst>
          </a:custGeom>
          <a:solidFill>
            <a:srgbClr val="BC444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BC7EEC-4590-4E38-A7E8-85B0B5CA1E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" t="22279" r="67435" b="8662"/>
          <a:stretch/>
        </p:blipFill>
        <p:spPr>
          <a:xfrm>
            <a:off x="585809" y="1053880"/>
            <a:ext cx="1958010" cy="1411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F296D6-2D2B-45CD-B7E6-CF307478D8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25" t="25197" r="4612" b="5744"/>
          <a:stretch/>
        </p:blipFill>
        <p:spPr>
          <a:xfrm>
            <a:off x="476679" y="4698797"/>
            <a:ext cx="1868556" cy="14113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0581005-04CE-41F7-A02C-9B52DF8C65A4}"/>
              </a:ext>
            </a:extLst>
          </p:cNvPr>
          <p:cNvSpPr txBox="1"/>
          <p:nvPr/>
        </p:nvSpPr>
        <p:spPr>
          <a:xfrm>
            <a:off x="429988" y="6110153"/>
            <a:ext cx="22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Logistic Regression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9937AC-2797-4428-8B68-FEB4DBB6C5F8}"/>
              </a:ext>
            </a:extLst>
          </p:cNvPr>
          <p:cNvSpPr txBox="1"/>
          <p:nvPr/>
        </p:nvSpPr>
        <p:spPr>
          <a:xfrm>
            <a:off x="285712" y="4162198"/>
            <a:ext cx="22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Decision Tree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65538C-AA69-4375-A891-994EAB5021D9}"/>
              </a:ext>
            </a:extLst>
          </p:cNvPr>
          <p:cNvSpPr txBox="1"/>
          <p:nvPr/>
        </p:nvSpPr>
        <p:spPr>
          <a:xfrm>
            <a:off x="456401" y="2436102"/>
            <a:ext cx="22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Random Forest</a:t>
            </a:r>
          </a:p>
        </p:txBody>
      </p:sp>
      <p:pic>
        <p:nvPicPr>
          <p:cNvPr id="9" name="Picture 8" descr="A picture containing cup, table, coffee&#10;&#10;Description automatically generated">
            <a:extLst>
              <a:ext uri="{FF2B5EF4-FFF2-40B4-BE49-F238E27FC236}">
                <a16:creationId xmlns:a16="http://schemas.microsoft.com/office/drawing/2014/main" id="{672D0427-ED9C-4C81-8806-801B845F1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719" y="1005954"/>
            <a:ext cx="1420512" cy="142051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F272C21-61D9-4D17-A5F6-F932D5004047}"/>
              </a:ext>
            </a:extLst>
          </p:cNvPr>
          <p:cNvGrpSpPr/>
          <p:nvPr/>
        </p:nvGrpSpPr>
        <p:grpSpPr>
          <a:xfrm>
            <a:off x="3958684" y="1347632"/>
            <a:ext cx="5693425" cy="558018"/>
            <a:chOff x="3832317" y="1907217"/>
            <a:chExt cx="5693425" cy="5580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6FA59F2-B0B7-4CF3-9560-8344076D8ABB}"/>
                </a:ext>
              </a:extLst>
            </p:cNvPr>
            <p:cNvSpPr txBox="1"/>
            <p:nvPr/>
          </p:nvSpPr>
          <p:spPr>
            <a:xfrm>
              <a:off x="8762021" y="2001559"/>
              <a:ext cx="586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81%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9089C05-D12E-410E-BB7E-C6F1EEDA8A51}"/>
                </a:ext>
              </a:extLst>
            </p:cNvPr>
            <p:cNvGrpSpPr/>
            <p:nvPr/>
          </p:nvGrpSpPr>
          <p:grpSpPr>
            <a:xfrm>
              <a:off x="3832317" y="1907217"/>
              <a:ext cx="5693425" cy="558018"/>
              <a:chOff x="3832317" y="1907217"/>
              <a:chExt cx="5693425" cy="558018"/>
            </a:xfrm>
          </p:grpSpPr>
          <p:grpSp>
            <p:nvGrpSpPr>
              <p:cNvPr id="22" name="Google Shape;2141;p124">
                <a:extLst>
                  <a:ext uri="{FF2B5EF4-FFF2-40B4-BE49-F238E27FC236}">
                    <a16:creationId xmlns:a16="http://schemas.microsoft.com/office/drawing/2014/main" id="{95806312-38DC-4774-852A-2162D1BE2C77}"/>
                  </a:ext>
                </a:extLst>
              </p:cNvPr>
              <p:cNvGrpSpPr/>
              <p:nvPr/>
            </p:nvGrpSpPr>
            <p:grpSpPr>
              <a:xfrm rot="5400000">
                <a:off x="6023296" y="-132311"/>
                <a:ext cx="461619" cy="4661203"/>
                <a:chOff x="6534614" y="1854201"/>
                <a:chExt cx="824828" cy="3147015"/>
              </a:xfrm>
            </p:grpSpPr>
            <p:sp>
              <p:nvSpPr>
                <p:cNvPr id="23" name="Google Shape;2142;p124">
                  <a:extLst>
                    <a:ext uri="{FF2B5EF4-FFF2-40B4-BE49-F238E27FC236}">
                      <a16:creationId xmlns:a16="http://schemas.microsoft.com/office/drawing/2014/main" id="{3CA44A6A-84E2-491A-B881-31011DF639C2}"/>
                    </a:ext>
                  </a:extLst>
                </p:cNvPr>
                <p:cNvSpPr/>
                <p:nvPr/>
              </p:nvSpPr>
              <p:spPr>
                <a:xfrm>
                  <a:off x="6534614" y="1854201"/>
                  <a:ext cx="824828" cy="2849642"/>
                </a:xfrm>
                <a:prstGeom prst="can">
                  <a:avLst>
                    <a:gd name="adj" fmla="val 50000"/>
                  </a:avLst>
                </a:prstGeom>
                <a:gradFill>
                  <a:gsLst>
                    <a:gs pos="90260">
                      <a:srgbClr val="FF5D5D"/>
                    </a:gs>
                    <a:gs pos="0">
                      <a:srgbClr val="92D050"/>
                    </a:gs>
                    <a:gs pos="64000">
                      <a:srgbClr val="FF5D5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" name="Google Shape;2143;p124">
                  <a:extLst>
                    <a:ext uri="{FF2B5EF4-FFF2-40B4-BE49-F238E27FC236}">
                      <a16:creationId xmlns:a16="http://schemas.microsoft.com/office/drawing/2014/main" id="{F9EF273E-0381-450F-A7C4-01E358207FAF}"/>
                    </a:ext>
                  </a:extLst>
                </p:cNvPr>
                <p:cNvSpPr/>
                <p:nvPr/>
              </p:nvSpPr>
              <p:spPr>
                <a:xfrm>
                  <a:off x="6534614" y="4432300"/>
                  <a:ext cx="824828" cy="568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828" h="568916" extrusionOk="0">
                      <a:moveTo>
                        <a:pt x="0" y="0"/>
                      </a:moveTo>
                      <a:lnTo>
                        <a:pt x="824828" y="0"/>
                      </a:lnTo>
                      <a:lnTo>
                        <a:pt x="824828" y="156502"/>
                      </a:lnTo>
                      <a:cubicBezTo>
                        <a:pt x="824828" y="384272"/>
                        <a:pt x="640184" y="568916"/>
                        <a:pt x="412414" y="568916"/>
                      </a:cubicBezTo>
                      <a:cubicBezTo>
                        <a:pt x="184644" y="568916"/>
                        <a:pt x="0" y="384272"/>
                        <a:pt x="0" y="156502"/>
                      </a:cubicBezTo>
                      <a:close/>
                    </a:path>
                  </a:pathLst>
                </a:custGeom>
                <a:solidFill>
                  <a:srgbClr val="FF5D5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7" name="Google Shape;2144;p124">
                <a:extLst>
                  <a:ext uri="{FF2B5EF4-FFF2-40B4-BE49-F238E27FC236}">
                    <a16:creationId xmlns:a16="http://schemas.microsoft.com/office/drawing/2014/main" id="{39326A82-B5FD-40F3-A8C2-29D450CC0CD7}"/>
                  </a:ext>
                </a:extLst>
              </p:cNvPr>
              <p:cNvSpPr/>
              <p:nvPr/>
            </p:nvSpPr>
            <p:spPr>
              <a:xfrm rot="16200000">
                <a:off x="6400021" y="-660487"/>
                <a:ext cx="558018" cy="5693425"/>
              </a:xfrm>
              <a:prstGeom prst="roundRect">
                <a:avLst>
                  <a:gd name="adj" fmla="val 50000"/>
                </a:avLst>
              </a:prstGeom>
              <a:noFill/>
              <a:ln w="28575" cap="flat" cmpd="sng">
                <a:solidFill>
                  <a:schemeClr val="bg2">
                    <a:lumMod val="50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F6D0F0-8972-4094-9382-010EE8D89082}"/>
              </a:ext>
            </a:extLst>
          </p:cNvPr>
          <p:cNvGrpSpPr/>
          <p:nvPr/>
        </p:nvGrpSpPr>
        <p:grpSpPr>
          <a:xfrm>
            <a:off x="3958685" y="3147771"/>
            <a:ext cx="5693425" cy="558018"/>
            <a:chOff x="3832317" y="1907217"/>
            <a:chExt cx="5693425" cy="55801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31CAED-72FA-47F2-A514-0EB9BB0694CF}"/>
                </a:ext>
              </a:extLst>
            </p:cNvPr>
            <p:cNvSpPr txBox="1"/>
            <p:nvPr/>
          </p:nvSpPr>
          <p:spPr>
            <a:xfrm>
              <a:off x="8762021" y="2001559"/>
              <a:ext cx="586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69%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54FF098-7C6F-466F-A6C3-46963A103499}"/>
                </a:ext>
              </a:extLst>
            </p:cNvPr>
            <p:cNvGrpSpPr/>
            <p:nvPr/>
          </p:nvGrpSpPr>
          <p:grpSpPr>
            <a:xfrm>
              <a:off x="3832317" y="1907217"/>
              <a:ext cx="5693425" cy="558018"/>
              <a:chOff x="3832317" y="1907217"/>
              <a:chExt cx="5693425" cy="558018"/>
            </a:xfrm>
          </p:grpSpPr>
          <p:grpSp>
            <p:nvGrpSpPr>
              <p:cNvPr id="31" name="Google Shape;2141;p124">
                <a:extLst>
                  <a:ext uri="{FF2B5EF4-FFF2-40B4-BE49-F238E27FC236}">
                    <a16:creationId xmlns:a16="http://schemas.microsoft.com/office/drawing/2014/main" id="{B94C5E7F-3E55-4045-A073-6BB1599D3B69}"/>
                  </a:ext>
                </a:extLst>
              </p:cNvPr>
              <p:cNvGrpSpPr/>
              <p:nvPr/>
            </p:nvGrpSpPr>
            <p:grpSpPr>
              <a:xfrm rot="5400000">
                <a:off x="5529188" y="361798"/>
                <a:ext cx="461619" cy="3672985"/>
                <a:chOff x="6534614" y="2521397"/>
                <a:chExt cx="824828" cy="2479819"/>
              </a:xfrm>
            </p:grpSpPr>
            <p:sp>
              <p:nvSpPr>
                <p:cNvPr id="33" name="Google Shape;2142;p124">
                  <a:extLst>
                    <a:ext uri="{FF2B5EF4-FFF2-40B4-BE49-F238E27FC236}">
                      <a16:creationId xmlns:a16="http://schemas.microsoft.com/office/drawing/2014/main" id="{93AC569E-BA0B-4FD3-9278-1C4ED5731D83}"/>
                    </a:ext>
                  </a:extLst>
                </p:cNvPr>
                <p:cNvSpPr/>
                <p:nvPr/>
              </p:nvSpPr>
              <p:spPr>
                <a:xfrm>
                  <a:off x="6534614" y="2521397"/>
                  <a:ext cx="824828" cy="2182447"/>
                </a:xfrm>
                <a:prstGeom prst="can">
                  <a:avLst>
                    <a:gd name="adj" fmla="val 50000"/>
                  </a:avLst>
                </a:prstGeom>
                <a:gradFill>
                  <a:gsLst>
                    <a:gs pos="0">
                      <a:srgbClr val="92D050"/>
                    </a:gs>
                    <a:gs pos="31000">
                      <a:srgbClr val="FF5D5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" name="Google Shape;2143;p124">
                  <a:extLst>
                    <a:ext uri="{FF2B5EF4-FFF2-40B4-BE49-F238E27FC236}">
                      <a16:creationId xmlns:a16="http://schemas.microsoft.com/office/drawing/2014/main" id="{30FF6BC0-4755-4E84-B90D-FED4A1D4D53D}"/>
                    </a:ext>
                  </a:extLst>
                </p:cNvPr>
                <p:cNvSpPr/>
                <p:nvPr/>
              </p:nvSpPr>
              <p:spPr>
                <a:xfrm>
                  <a:off x="6534614" y="4432300"/>
                  <a:ext cx="824828" cy="568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828" h="568916" extrusionOk="0">
                      <a:moveTo>
                        <a:pt x="0" y="0"/>
                      </a:moveTo>
                      <a:lnTo>
                        <a:pt x="824828" y="0"/>
                      </a:lnTo>
                      <a:lnTo>
                        <a:pt x="824828" y="156502"/>
                      </a:lnTo>
                      <a:cubicBezTo>
                        <a:pt x="824828" y="384272"/>
                        <a:pt x="640184" y="568916"/>
                        <a:pt x="412414" y="568916"/>
                      </a:cubicBezTo>
                      <a:cubicBezTo>
                        <a:pt x="184644" y="568916"/>
                        <a:pt x="0" y="384272"/>
                        <a:pt x="0" y="156502"/>
                      </a:cubicBezTo>
                      <a:close/>
                    </a:path>
                  </a:pathLst>
                </a:custGeom>
                <a:solidFill>
                  <a:srgbClr val="FF5D5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2" name="Google Shape;2144;p124">
                <a:extLst>
                  <a:ext uri="{FF2B5EF4-FFF2-40B4-BE49-F238E27FC236}">
                    <a16:creationId xmlns:a16="http://schemas.microsoft.com/office/drawing/2014/main" id="{BAE56AB7-619A-4904-A839-8C7D30090C08}"/>
                  </a:ext>
                </a:extLst>
              </p:cNvPr>
              <p:cNvSpPr/>
              <p:nvPr/>
            </p:nvSpPr>
            <p:spPr>
              <a:xfrm rot="16200000">
                <a:off x="6400021" y="-660487"/>
                <a:ext cx="558018" cy="5693425"/>
              </a:xfrm>
              <a:prstGeom prst="roundRect">
                <a:avLst>
                  <a:gd name="adj" fmla="val 50000"/>
                </a:avLst>
              </a:prstGeom>
              <a:noFill/>
              <a:ln w="28575" cap="flat" cmpd="sng">
                <a:solidFill>
                  <a:schemeClr val="bg2">
                    <a:lumMod val="50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1E188A-C862-4E8F-AD75-40EEBABD2BEF}"/>
              </a:ext>
            </a:extLst>
          </p:cNvPr>
          <p:cNvGrpSpPr/>
          <p:nvPr/>
        </p:nvGrpSpPr>
        <p:grpSpPr>
          <a:xfrm>
            <a:off x="3958684" y="5175778"/>
            <a:ext cx="5693425" cy="558018"/>
            <a:chOff x="3832317" y="1907217"/>
            <a:chExt cx="5693425" cy="55801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43C7968-A604-4BAC-86CF-8840A278ADF9}"/>
                </a:ext>
              </a:extLst>
            </p:cNvPr>
            <p:cNvSpPr txBox="1"/>
            <p:nvPr/>
          </p:nvSpPr>
          <p:spPr>
            <a:xfrm>
              <a:off x="8762021" y="2001559"/>
              <a:ext cx="586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65%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FDEE3D6-0640-4761-9B6A-7DAB2C84D283}"/>
                </a:ext>
              </a:extLst>
            </p:cNvPr>
            <p:cNvGrpSpPr/>
            <p:nvPr/>
          </p:nvGrpSpPr>
          <p:grpSpPr>
            <a:xfrm>
              <a:off x="3832317" y="1907217"/>
              <a:ext cx="5693425" cy="558018"/>
              <a:chOff x="3832317" y="1907217"/>
              <a:chExt cx="5693425" cy="558018"/>
            </a:xfrm>
          </p:grpSpPr>
          <p:grpSp>
            <p:nvGrpSpPr>
              <p:cNvPr id="40" name="Google Shape;2141;p124">
                <a:extLst>
                  <a:ext uri="{FF2B5EF4-FFF2-40B4-BE49-F238E27FC236}">
                    <a16:creationId xmlns:a16="http://schemas.microsoft.com/office/drawing/2014/main" id="{711824FD-4C43-4B78-B143-B288379541A0}"/>
                  </a:ext>
                </a:extLst>
              </p:cNvPr>
              <p:cNvGrpSpPr/>
              <p:nvPr/>
            </p:nvGrpSpPr>
            <p:grpSpPr>
              <a:xfrm rot="5400000">
                <a:off x="5351074" y="539915"/>
                <a:ext cx="461620" cy="3316758"/>
                <a:chOff x="6534614" y="2761904"/>
                <a:chExt cx="824829" cy="2239312"/>
              </a:xfrm>
            </p:grpSpPr>
            <p:sp>
              <p:nvSpPr>
                <p:cNvPr id="42" name="Google Shape;2142;p124">
                  <a:extLst>
                    <a:ext uri="{FF2B5EF4-FFF2-40B4-BE49-F238E27FC236}">
                      <a16:creationId xmlns:a16="http://schemas.microsoft.com/office/drawing/2014/main" id="{48C1099B-FCE0-49AE-8A88-63E7306F5A3D}"/>
                    </a:ext>
                  </a:extLst>
                </p:cNvPr>
                <p:cNvSpPr/>
                <p:nvPr/>
              </p:nvSpPr>
              <p:spPr>
                <a:xfrm>
                  <a:off x="6534615" y="2761904"/>
                  <a:ext cx="824828" cy="1941940"/>
                </a:xfrm>
                <a:prstGeom prst="can">
                  <a:avLst>
                    <a:gd name="adj" fmla="val 50000"/>
                  </a:avLst>
                </a:prstGeom>
                <a:gradFill>
                  <a:gsLst>
                    <a:gs pos="0">
                      <a:srgbClr val="92D050"/>
                    </a:gs>
                    <a:gs pos="31000">
                      <a:srgbClr val="FF5D5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" name="Google Shape;2143;p124">
                  <a:extLst>
                    <a:ext uri="{FF2B5EF4-FFF2-40B4-BE49-F238E27FC236}">
                      <a16:creationId xmlns:a16="http://schemas.microsoft.com/office/drawing/2014/main" id="{06451F86-9F43-4AD7-AAF8-BA8CA81CC053}"/>
                    </a:ext>
                  </a:extLst>
                </p:cNvPr>
                <p:cNvSpPr/>
                <p:nvPr/>
              </p:nvSpPr>
              <p:spPr>
                <a:xfrm>
                  <a:off x="6534614" y="4432300"/>
                  <a:ext cx="824828" cy="568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828" h="568916" extrusionOk="0">
                      <a:moveTo>
                        <a:pt x="0" y="0"/>
                      </a:moveTo>
                      <a:lnTo>
                        <a:pt x="824828" y="0"/>
                      </a:lnTo>
                      <a:lnTo>
                        <a:pt x="824828" y="156502"/>
                      </a:lnTo>
                      <a:cubicBezTo>
                        <a:pt x="824828" y="384272"/>
                        <a:pt x="640184" y="568916"/>
                        <a:pt x="412414" y="568916"/>
                      </a:cubicBezTo>
                      <a:cubicBezTo>
                        <a:pt x="184644" y="568916"/>
                        <a:pt x="0" y="384272"/>
                        <a:pt x="0" y="156502"/>
                      </a:cubicBezTo>
                      <a:close/>
                    </a:path>
                  </a:pathLst>
                </a:custGeom>
                <a:solidFill>
                  <a:srgbClr val="FF5D5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1" name="Google Shape;2144;p124">
                <a:extLst>
                  <a:ext uri="{FF2B5EF4-FFF2-40B4-BE49-F238E27FC236}">
                    <a16:creationId xmlns:a16="http://schemas.microsoft.com/office/drawing/2014/main" id="{C0E1D01F-5AC9-4A97-8DCA-2A9F6AA87AF3}"/>
                  </a:ext>
                </a:extLst>
              </p:cNvPr>
              <p:cNvSpPr/>
              <p:nvPr/>
            </p:nvSpPr>
            <p:spPr>
              <a:xfrm rot="16200000">
                <a:off x="6400021" y="-660487"/>
                <a:ext cx="558018" cy="5693425"/>
              </a:xfrm>
              <a:prstGeom prst="roundRect">
                <a:avLst>
                  <a:gd name="adj" fmla="val 50000"/>
                </a:avLst>
              </a:prstGeom>
              <a:noFill/>
              <a:ln w="28575" cap="flat" cmpd="sng">
                <a:solidFill>
                  <a:schemeClr val="bg2">
                    <a:lumMod val="50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C809E0F-8AD2-4EB8-87BD-174A735532CE}"/>
              </a:ext>
            </a:extLst>
          </p:cNvPr>
          <p:cNvGrpSpPr/>
          <p:nvPr/>
        </p:nvGrpSpPr>
        <p:grpSpPr>
          <a:xfrm>
            <a:off x="11337314" y="178904"/>
            <a:ext cx="649550" cy="561028"/>
            <a:chOff x="11337314" y="178904"/>
            <a:chExt cx="649550" cy="561028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A0A72ED-92C6-4502-9640-69BBDE9BDD8A}"/>
                </a:ext>
              </a:extLst>
            </p:cNvPr>
            <p:cNvSpPr/>
            <p:nvPr/>
          </p:nvSpPr>
          <p:spPr>
            <a:xfrm>
              <a:off x="11337314" y="178904"/>
              <a:ext cx="606288" cy="5610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accent2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6E3E083-66FA-42CF-B2E8-2002A6BCCE21}"/>
                </a:ext>
              </a:extLst>
            </p:cNvPr>
            <p:cNvSpPr txBox="1"/>
            <p:nvPr/>
          </p:nvSpPr>
          <p:spPr>
            <a:xfrm>
              <a:off x="11365427" y="216712"/>
              <a:ext cx="6214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EAA727"/>
                  </a:solidFill>
                </a:rPr>
                <a:t>22</a:t>
              </a:r>
            </a:p>
          </p:txBody>
        </p:sp>
      </p:grpSp>
      <p:graphicFrame>
        <p:nvGraphicFramePr>
          <p:cNvPr id="47" name="Diagram 46">
            <a:extLst>
              <a:ext uri="{FF2B5EF4-FFF2-40B4-BE49-F238E27FC236}">
                <a16:creationId xmlns:a16="http://schemas.microsoft.com/office/drawing/2014/main" id="{B06A3E86-1CC9-4770-BECB-4CD47564A342}"/>
              </a:ext>
            </a:extLst>
          </p:cNvPr>
          <p:cNvGraphicFramePr/>
          <p:nvPr/>
        </p:nvGraphicFramePr>
        <p:xfrm>
          <a:off x="2674053" y="6336477"/>
          <a:ext cx="774826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25357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drug prescription">
            <a:extLst>
              <a:ext uri="{FF2B5EF4-FFF2-40B4-BE49-F238E27FC236}">
                <a16:creationId xmlns:a16="http://schemas.microsoft.com/office/drawing/2014/main" id="{02CC34F0-F323-40D4-B0DE-6BE9359CB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BEEA97-AB46-486A-A823-110F13CF2051}"/>
              </a:ext>
            </a:extLst>
          </p:cNvPr>
          <p:cNvSpPr/>
          <p:nvPr/>
        </p:nvSpPr>
        <p:spPr>
          <a:xfrm>
            <a:off x="99134" y="2472987"/>
            <a:ext cx="11993732" cy="2199496"/>
          </a:xfrm>
          <a:prstGeom prst="rect">
            <a:avLst/>
          </a:prstGeom>
          <a:solidFill>
            <a:schemeClr val="tx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IMPACT ANALYSIS</a:t>
            </a:r>
          </a:p>
        </p:txBody>
      </p:sp>
    </p:spTree>
    <p:extLst>
      <p:ext uri="{BB962C8B-B14F-4D97-AF65-F5344CB8AC3E}">
        <p14:creationId xmlns:p14="http://schemas.microsoft.com/office/powerpoint/2010/main" val="456164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A variety of items on a table&#10;&#10;Description automatically generated">
            <a:extLst>
              <a:ext uri="{FF2B5EF4-FFF2-40B4-BE49-F238E27FC236}">
                <a16:creationId xmlns:a16="http://schemas.microsoft.com/office/drawing/2014/main" id="{768996B9-3133-4A20-9A8B-65A1BB1711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8" y="93213"/>
            <a:ext cx="11858283" cy="68133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00FFFF-D502-404E-A025-5B54D3FB6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E78F009-145A-4F05-A1CF-AD09142F2231}"/>
              </a:ext>
            </a:extLst>
          </p:cNvPr>
          <p:cNvSpPr/>
          <p:nvPr/>
        </p:nvSpPr>
        <p:spPr>
          <a:xfrm>
            <a:off x="79899" y="93213"/>
            <a:ext cx="11993732" cy="732410"/>
          </a:xfrm>
          <a:prstGeom prst="rect">
            <a:avLst/>
          </a:prstGeom>
          <a:solidFill>
            <a:srgbClr val="EAA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STATE FACTORS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3EAA6-E07F-4849-A62E-1A869CD56133}"/>
              </a:ext>
            </a:extLst>
          </p:cNvPr>
          <p:cNvSpPr txBox="1"/>
          <p:nvPr/>
        </p:nvSpPr>
        <p:spPr>
          <a:xfrm>
            <a:off x="1843131" y="1711762"/>
            <a:ext cx="2734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STATE OPIOID POLICIES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0DF405-5ADB-4C81-A45E-FBD8FC0DC898}"/>
              </a:ext>
            </a:extLst>
          </p:cNvPr>
          <p:cNvSpPr txBox="1"/>
          <p:nvPr/>
        </p:nvSpPr>
        <p:spPr>
          <a:xfrm>
            <a:off x="9038947" y="1566340"/>
            <a:ext cx="2734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EFFECT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894D4-6AF7-4056-8F85-82F69DE9195E}"/>
              </a:ext>
            </a:extLst>
          </p:cNvPr>
          <p:cNvSpPr txBox="1"/>
          <p:nvPr/>
        </p:nvSpPr>
        <p:spPr>
          <a:xfrm>
            <a:off x="7278357" y="2183187"/>
            <a:ext cx="395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23% </a:t>
            </a:r>
            <a:r>
              <a:rPr lang="en-US" sz="2000" dirty="0"/>
              <a:t>more likely to over prescribe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DA7115-465B-4DFD-846F-FBAEADEB65FE}"/>
              </a:ext>
            </a:extLst>
          </p:cNvPr>
          <p:cNvSpPr txBox="1"/>
          <p:nvPr/>
        </p:nvSpPr>
        <p:spPr>
          <a:xfrm>
            <a:off x="6724773" y="3555236"/>
            <a:ext cx="4838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16% </a:t>
            </a:r>
            <a:r>
              <a:rPr lang="en-US" sz="2000" dirty="0"/>
              <a:t>more likely to over prescribe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264E92-6E9C-4A48-AD2D-0747C2F2BF47}"/>
              </a:ext>
            </a:extLst>
          </p:cNvPr>
          <p:cNvSpPr txBox="1"/>
          <p:nvPr/>
        </p:nvSpPr>
        <p:spPr>
          <a:xfrm>
            <a:off x="6724773" y="4874755"/>
            <a:ext cx="4838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8% </a:t>
            </a:r>
            <a:r>
              <a:rPr lang="en-US" sz="2000" dirty="0"/>
              <a:t>more likely to over prescribe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63832-AE7E-4462-B6E7-A6BF23433C4E}"/>
              </a:ext>
            </a:extLst>
          </p:cNvPr>
          <p:cNvSpPr txBox="1"/>
          <p:nvPr/>
        </p:nvSpPr>
        <p:spPr>
          <a:xfrm>
            <a:off x="1441175" y="2258668"/>
            <a:ext cx="4392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Regulate pain management facilities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58A3AD-C0FD-46D5-8218-6280768661EC}"/>
              </a:ext>
            </a:extLst>
          </p:cNvPr>
          <p:cNvSpPr txBox="1"/>
          <p:nvPr/>
        </p:nvSpPr>
        <p:spPr>
          <a:xfrm>
            <a:off x="1408299" y="3531586"/>
            <a:ext cx="4635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Limited supply days for schedule III drugs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F7144D-1BEF-4390-8382-B9376C44C5AA}"/>
              </a:ext>
            </a:extLst>
          </p:cNvPr>
          <p:cNvSpPr txBox="1"/>
          <p:nvPr/>
        </p:nvSpPr>
        <p:spPr>
          <a:xfrm>
            <a:off x="1441175" y="4928374"/>
            <a:ext cx="4635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Limited supply days for schedule II drugs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ED2469E0-D8FA-483D-B024-F18DE45A22CE}"/>
              </a:ext>
            </a:extLst>
          </p:cNvPr>
          <p:cNvSpPr/>
          <p:nvPr/>
        </p:nvSpPr>
        <p:spPr>
          <a:xfrm>
            <a:off x="998108" y="2258668"/>
            <a:ext cx="450615" cy="40011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7D9477E3-6FBB-42C9-8A3F-60FB73C49668}"/>
              </a:ext>
            </a:extLst>
          </p:cNvPr>
          <p:cNvSpPr/>
          <p:nvPr/>
        </p:nvSpPr>
        <p:spPr>
          <a:xfrm>
            <a:off x="957684" y="3555849"/>
            <a:ext cx="450615" cy="40011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1A6CF598-D3DE-45A7-84B4-183798BF1BBF}"/>
              </a:ext>
            </a:extLst>
          </p:cNvPr>
          <p:cNvSpPr/>
          <p:nvPr/>
        </p:nvSpPr>
        <p:spPr>
          <a:xfrm>
            <a:off x="972530" y="4940506"/>
            <a:ext cx="450615" cy="40011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8BCB5B8-60AA-4188-A0B2-51CEB6C2F967}"/>
              </a:ext>
            </a:extLst>
          </p:cNvPr>
          <p:cNvGrpSpPr/>
          <p:nvPr/>
        </p:nvGrpSpPr>
        <p:grpSpPr>
          <a:xfrm>
            <a:off x="11337314" y="178904"/>
            <a:ext cx="649550" cy="561028"/>
            <a:chOff x="11337314" y="178904"/>
            <a:chExt cx="649550" cy="56102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19F64CB-B8B7-4B4F-B001-765AB98CC860}"/>
                </a:ext>
              </a:extLst>
            </p:cNvPr>
            <p:cNvSpPr/>
            <p:nvPr/>
          </p:nvSpPr>
          <p:spPr>
            <a:xfrm>
              <a:off x="11337314" y="178904"/>
              <a:ext cx="606288" cy="5610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accent2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8F51F8-56FD-4258-9FF8-99B71818F713}"/>
                </a:ext>
              </a:extLst>
            </p:cNvPr>
            <p:cNvSpPr txBox="1"/>
            <p:nvPr/>
          </p:nvSpPr>
          <p:spPr>
            <a:xfrm>
              <a:off x="11365427" y="216712"/>
              <a:ext cx="6214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EAA727"/>
                  </a:solidFill>
                </a:rPr>
                <a:t>24</a:t>
              </a:r>
            </a:p>
          </p:txBody>
        </p:sp>
      </p:grp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0A6C51C9-8C3B-42C3-B697-D446E1667D99}"/>
              </a:ext>
            </a:extLst>
          </p:cNvPr>
          <p:cNvGraphicFramePr/>
          <p:nvPr/>
        </p:nvGraphicFramePr>
        <p:xfrm>
          <a:off x="2338151" y="6261833"/>
          <a:ext cx="774826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771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5" grpId="0"/>
      <p:bldP spid="10" grpId="0"/>
      <p:bldP spid="15" grpId="0"/>
      <p:bldP spid="7" grpId="0" animBg="1"/>
      <p:bldP spid="18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opulation">
            <a:extLst>
              <a:ext uri="{FF2B5EF4-FFF2-40B4-BE49-F238E27FC236}">
                <a16:creationId xmlns:a16="http://schemas.microsoft.com/office/drawing/2014/main" id="{7953E4DB-ADCA-4C5B-B0EC-62D3F2452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677" y="2185377"/>
            <a:ext cx="3261060" cy="167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98A50C-FB62-4649-B7B7-39104E429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44" y="2174367"/>
            <a:ext cx="1669326" cy="1669326"/>
          </a:xfrm>
          <a:prstGeom prst="rect">
            <a:avLst/>
          </a:prstGeom>
        </p:spPr>
      </p:pic>
      <p:pic>
        <p:nvPicPr>
          <p:cNvPr id="8" name="Picture 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784FC213-9C23-416E-A168-10482D6AFD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499" y="2016534"/>
            <a:ext cx="1828800" cy="182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0C0EBA-6086-49DE-8EC7-9D2A709D286D}"/>
              </a:ext>
            </a:extLst>
          </p:cNvPr>
          <p:cNvSpPr txBox="1"/>
          <p:nvPr/>
        </p:nvSpPr>
        <p:spPr>
          <a:xfrm>
            <a:off x="782588" y="3886166"/>
            <a:ext cx="2483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school </a:t>
            </a:r>
            <a:r>
              <a:rPr lang="en-US" sz="2000" dirty="0"/>
              <a:t>diploma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9AB0B8-D31E-47E3-A39B-BF4824A94E34}"/>
              </a:ext>
            </a:extLst>
          </p:cNvPr>
          <p:cNvSpPr txBox="1"/>
          <p:nvPr/>
        </p:nvSpPr>
        <p:spPr>
          <a:xfrm>
            <a:off x="4773467" y="3889396"/>
            <a:ext cx="2483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Unemployment rate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17532A-0E3E-42D1-AD86-A16750CF0FAE}"/>
              </a:ext>
            </a:extLst>
          </p:cNvPr>
          <p:cNvSpPr txBox="1"/>
          <p:nvPr/>
        </p:nvSpPr>
        <p:spPr>
          <a:xfrm>
            <a:off x="1839959" y="4495569"/>
            <a:ext cx="1864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11%</a:t>
            </a: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3616C751-A7FF-476B-9F85-F5F0BF2B8AD5}"/>
              </a:ext>
            </a:extLst>
          </p:cNvPr>
          <p:cNvSpPr/>
          <p:nvPr/>
        </p:nvSpPr>
        <p:spPr>
          <a:xfrm rot="10800000">
            <a:off x="1311557" y="4467959"/>
            <a:ext cx="528402" cy="516886"/>
          </a:xfrm>
          <a:prstGeom prst="triangl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50EFF57-DBFF-410A-8BB7-B6B36CFD68B0}"/>
              </a:ext>
            </a:extLst>
          </p:cNvPr>
          <p:cNvSpPr txBox="1"/>
          <p:nvPr/>
        </p:nvSpPr>
        <p:spPr>
          <a:xfrm>
            <a:off x="8792344" y="3871149"/>
            <a:ext cx="2130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Population</a:t>
            </a: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D6D610F6-2FAD-4228-9A16-6DFAE5B6DD05}"/>
              </a:ext>
            </a:extLst>
          </p:cNvPr>
          <p:cNvSpPr/>
          <p:nvPr/>
        </p:nvSpPr>
        <p:spPr>
          <a:xfrm rot="10800000">
            <a:off x="5318497" y="4447979"/>
            <a:ext cx="528402" cy="516886"/>
          </a:xfrm>
          <a:prstGeom prst="triangl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4D6F64-0DF6-4D2A-B34C-C11736C664E0}"/>
              </a:ext>
            </a:extLst>
          </p:cNvPr>
          <p:cNvSpPr txBox="1"/>
          <p:nvPr/>
        </p:nvSpPr>
        <p:spPr>
          <a:xfrm>
            <a:off x="5889885" y="4412960"/>
            <a:ext cx="1864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2%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1FCBB2-D1DB-4C11-83B8-5105613BE628}"/>
              </a:ext>
            </a:extLst>
          </p:cNvPr>
          <p:cNvSpPr txBox="1"/>
          <p:nvPr/>
        </p:nvSpPr>
        <p:spPr>
          <a:xfrm>
            <a:off x="10128238" y="4402084"/>
            <a:ext cx="1864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15%</a:t>
            </a:r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BE1B1A88-95ED-48D1-906D-20677E55BCF0}"/>
              </a:ext>
            </a:extLst>
          </p:cNvPr>
          <p:cNvSpPr/>
          <p:nvPr/>
        </p:nvSpPr>
        <p:spPr>
          <a:xfrm rot="10800000">
            <a:off x="9500446" y="4412960"/>
            <a:ext cx="528402" cy="516886"/>
          </a:xfrm>
          <a:prstGeom prst="triangl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00FFFF-D502-404E-A025-5B54D3FB6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E78F009-145A-4F05-A1CF-AD09142F2231}"/>
              </a:ext>
            </a:extLst>
          </p:cNvPr>
          <p:cNvSpPr/>
          <p:nvPr/>
        </p:nvSpPr>
        <p:spPr>
          <a:xfrm>
            <a:off x="79899" y="93213"/>
            <a:ext cx="11993732" cy="732410"/>
          </a:xfrm>
          <a:prstGeom prst="rect">
            <a:avLst/>
          </a:prstGeom>
          <a:solidFill>
            <a:srgbClr val="EAA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COUNTY FACTORS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62CED9-2682-48F0-A90C-FA773162DFF0}"/>
              </a:ext>
            </a:extLst>
          </p:cNvPr>
          <p:cNvSpPr txBox="1"/>
          <p:nvPr/>
        </p:nvSpPr>
        <p:spPr>
          <a:xfrm>
            <a:off x="522952" y="5354949"/>
            <a:ext cx="1141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/>
              <a:t>Higher </a:t>
            </a:r>
            <a:r>
              <a:rPr lang="en-US" b="1" dirty="0"/>
              <a:t>educated population</a:t>
            </a:r>
            <a:r>
              <a:rPr lang="en-US" dirty="0"/>
              <a:t>, </a:t>
            </a:r>
            <a:r>
              <a:rPr lang="en-US" b="1" dirty="0"/>
              <a:t>unemployment rate </a:t>
            </a:r>
            <a:r>
              <a:rPr lang="en-US" dirty="0"/>
              <a:t>&amp; </a:t>
            </a:r>
            <a:r>
              <a:rPr lang="en-US" b="1" dirty="0"/>
              <a:t>population</a:t>
            </a:r>
            <a:r>
              <a:rPr lang="en-US" dirty="0"/>
              <a:t> lead to </a:t>
            </a:r>
            <a:r>
              <a:rPr lang="en-US" sz="2000" b="1" dirty="0">
                <a:solidFill>
                  <a:srgbClr val="00B050"/>
                </a:solidFill>
              </a:rPr>
              <a:t>reduction</a:t>
            </a:r>
            <a:r>
              <a:rPr lang="en-US" dirty="0"/>
              <a:t> in chances of over prescribing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567A5D-FB61-4078-867A-52ADF2D086D6}"/>
              </a:ext>
            </a:extLst>
          </p:cNvPr>
          <p:cNvGrpSpPr/>
          <p:nvPr/>
        </p:nvGrpSpPr>
        <p:grpSpPr>
          <a:xfrm>
            <a:off x="11337314" y="178904"/>
            <a:ext cx="649550" cy="561028"/>
            <a:chOff x="11337314" y="178904"/>
            <a:chExt cx="649550" cy="56102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FE239F7-8D65-40CC-BCF5-D0DD95C16171}"/>
                </a:ext>
              </a:extLst>
            </p:cNvPr>
            <p:cNvSpPr/>
            <p:nvPr/>
          </p:nvSpPr>
          <p:spPr>
            <a:xfrm>
              <a:off x="11337314" y="178904"/>
              <a:ext cx="606288" cy="5610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accent2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F7F625-0950-4970-B4B6-05296BAC8F5A}"/>
                </a:ext>
              </a:extLst>
            </p:cNvPr>
            <p:cNvSpPr txBox="1"/>
            <p:nvPr/>
          </p:nvSpPr>
          <p:spPr>
            <a:xfrm>
              <a:off x="11365427" y="216712"/>
              <a:ext cx="6214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EAA727"/>
                  </a:solidFill>
                </a:rPr>
                <a:t>25</a:t>
              </a:r>
            </a:p>
          </p:txBody>
        </p:sp>
      </p:grp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F94D9F91-A1F5-4D13-BA0B-BAEAB27120B2}"/>
              </a:ext>
            </a:extLst>
          </p:cNvPr>
          <p:cNvGraphicFramePr/>
          <p:nvPr/>
        </p:nvGraphicFramePr>
        <p:xfrm>
          <a:off x="2338151" y="6261833"/>
          <a:ext cx="774826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6" name="Picture 25" descr="A variety of items on a table&#10;&#10;Description automatically generated">
            <a:extLst>
              <a:ext uri="{FF2B5EF4-FFF2-40B4-BE49-F238E27FC236}">
                <a16:creationId xmlns:a16="http://schemas.microsoft.com/office/drawing/2014/main" id="{5A0A12B4-6692-491A-9B5C-C16FBE4CC29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0" y="-65825"/>
            <a:ext cx="11858283" cy="681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4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34" grpId="0"/>
      <p:bldP spid="45" grpId="0" animBg="1"/>
      <p:bldP spid="48" grpId="0"/>
      <p:bldP spid="50" grpId="0" animBg="1"/>
      <p:bldP spid="51" grpId="0"/>
      <p:bldP spid="52" grpId="0"/>
      <p:bldP spid="53" grpId="0" animBg="1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A variety of items on a table&#10;&#10;Description automatically generated">
            <a:extLst>
              <a:ext uri="{FF2B5EF4-FFF2-40B4-BE49-F238E27FC236}">
                <a16:creationId xmlns:a16="http://schemas.microsoft.com/office/drawing/2014/main" id="{768996B9-3133-4A20-9A8B-65A1BB1711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8" y="93213"/>
            <a:ext cx="11858283" cy="68133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00FFFF-D502-404E-A025-5B54D3FB6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E78F009-145A-4F05-A1CF-AD09142F2231}"/>
              </a:ext>
            </a:extLst>
          </p:cNvPr>
          <p:cNvSpPr/>
          <p:nvPr/>
        </p:nvSpPr>
        <p:spPr>
          <a:xfrm>
            <a:off x="79899" y="93213"/>
            <a:ext cx="11993732" cy="732410"/>
          </a:xfrm>
          <a:prstGeom prst="rect">
            <a:avLst/>
          </a:prstGeom>
          <a:solidFill>
            <a:srgbClr val="EAA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BENEFICIARY FACTORS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632C3AD1-CAB3-4B3D-9F24-96B0F5FC6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998" y="1873005"/>
            <a:ext cx="1588684" cy="1588684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1BF46A6-1E3A-4DD9-8174-CC180D3458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03" y="1831633"/>
            <a:ext cx="1729034" cy="17290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F0633F-B641-4CA0-A562-4D3E78A27CDD}"/>
              </a:ext>
            </a:extLst>
          </p:cNvPr>
          <p:cNvSpPr txBox="1"/>
          <p:nvPr/>
        </p:nvSpPr>
        <p:spPr>
          <a:xfrm>
            <a:off x="2912839" y="3645005"/>
            <a:ext cx="248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 of the beneficiary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38D56-7285-45F4-8D2F-84626D6AD799}"/>
              </a:ext>
            </a:extLst>
          </p:cNvPr>
          <p:cNvSpPr txBox="1"/>
          <p:nvPr/>
        </p:nvSpPr>
        <p:spPr>
          <a:xfrm>
            <a:off x="6783128" y="3645005"/>
            <a:ext cx="288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Risk score of the beneficiary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92E651-4E68-4DC0-8629-2202EE7686F7}"/>
              </a:ext>
            </a:extLst>
          </p:cNvPr>
          <p:cNvSpPr txBox="1"/>
          <p:nvPr/>
        </p:nvSpPr>
        <p:spPr>
          <a:xfrm>
            <a:off x="3850768" y="4226470"/>
            <a:ext cx="1864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9%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1A68F88-727A-4557-A183-1EB64F79C34E}"/>
              </a:ext>
            </a:extLst>
          </p:cNvPr>
          <p:cNvSpPr/>
          <p:nvPr/>
        </p:nvSpPr>
        <p:spPr>
          <a:xfrm rot="10800000">
            <a:off x="3242467" y="4226470"/>
            <a:ext cx="528402" cy="516886"/>
          </a:xfrm>
          <a:prstGeom prst="triangl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12690-E358-46EA-83A9-CAD122EBAF0E}"/>
              </a:ext>
            </a:extLst>
          </p:cNvPr>
          <p:cNvSpPr txBox="1"/>
          <p:nvPr/>
        </p:nvSpPr>
        <p:spPr>
          <a:xfrm>
            <a:off x="8183845" y="4187949"/>
            <a:ext cx="1864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22%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2EDA7DB3-C3E5-4318-84D9-6EEE15AC1F8D}"/>
              </a:ext>
            </a:extLst>
          </p:cNvPr>
          <p:cNvSpPr/>
          <p:nvPr/>
        </p:nvSpPr>
        <p:spPr>
          <a:xfrm>
            <a:off x="7575544" y="4187949"/>
            <a:ext cx="528402" cy="516886"/>
          </a:xfrm>
          <a:prstGeom prst="triangle">
            <a:avLst/>
          </a:prstGeom>
          <a:solidFill>
            <a:srgbClr val="FF00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DC70D2-6EFD-4E3A-9A44-63A4A7832B56}"/>
              </a:ext>
            </a:extLst>
          </p:cNvPr>
          <p:cNvSpPr txBox="1"/>
          <p:nvPr/>
        </p:nvSpPr>
        <p:spPr>
          <a:xfrm>
            <a:off x="522952" y="5354949"/>
            <a:ext cx="11364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b="1" dirty="0"/>
              <a:t>Higher</a:t>
            </a:r>
            <a:r>
              <a:rPr lang="en-US" dirty="0"/>
              <a:t> </a:t>
            </a:r>
            <a:r>
              <a:rPr lang="en-US" b="1" dirty="0"/>
              <a:t>age of beneficiary </a:t>
            </a:r>
            <a:r>
              <a:rPr lang="en-US" dirty="0"/>
              <a:t>leads to </a:t>
            </a:r>
            <a:r>
              <a:rPr lang="en-US" sz="2000" b="1" dirty="0">
                <a:solidFill>
                  <a:srgbClr val="00B050"/>
                </a:solidFill>
              </a:rPr>
              <a:t>reduction</a:t>
            </a:r>
            <a:r>
              <a:rPr lang="en-US" dirty="0"/>
              <a:t> in chances of over prescribing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z="2000" b="1" dirty="0"/>
              <a:t>Higher risk score</a:t>
            </a:r>
            <a:r>
              <a:rPr lang="en-US" sz="2000" dirty="0"/>
              <a:t> leads to </a:t>
            </a:r>
            <a:r>
              <a:rPr lang="en-US" sz="2000" b="1" dirty="0">
                <a:solidFill>
                  <a:srgbClr val="FF0000"/>
                </a:solidFill>
              </a:rPr>
              <a:t>increase</a:t>
            </a:r>
            <a:r>
              <a:rPr lang="en-US" sz="2000" dirty="0"/>
              <a:t> in chances of over prescribing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74EBCE-F343-49A2-83AA-A3E2FE87988F}"/>
              </a:ext>
            </a:extLst>
          </p:cNvPr>
          <p:cNvGrpSpPr/>
          <p:nvPr/>
        </p:nvGrpSpPr>
        <p:grpSpPr>
          <a:xfrm>
            <a:off x="11337314" y="178904"/>
            <a:ext cx="649550" cy="561028"/>
            <a:chOff x="11337314" y="178904"/>
            <a:chExt cx="649550" cy="56102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1916ED-2607-48A2-9074-818DFB499B24}"/>
                </a:ext>
              </a:extLst>
            </p:cNvPr>
            <p:cNvSpPr/>
            <p:nvPr/>
          </p:nvSpPr>
          <p:spPr>
            <a:xfrm>
              <a:off x="11337314" y="178904"/>
              <a:ext cx="606288" cy="5610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accent2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E3CBF3-9AC7-41CA-BE78-415EC27A1E1C}"/>
                </a:ext>
              </a:extLst>
            </p:cNvPr>
            <p:cNvSpPr txBox="1"/>
            <p:nvPr/>
          </p:nvSpPr>
          <p:spPr>
            <a:xfrm>
              <a:off x="11365427" y="216712"/>
              <a:ext cx="6214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EAA727"/>
                  </a:solidFill>
                </a:rPr>
                <a:t>26</a:t>
              </a:r>
            </a:p>
          </p:txBody>
        </p:sp>
      </p:grp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FF6A5EB2-3DE2-4AA6-94A3-A36DB056267E}"/>
              </a:ext>
            </a:extLst>
          </p:cNvPr>
          <p:cNvGraphicFramePr/>
          <p:nvPr/>
        </p:nvGraphicFramePr>
        <p:xfrm>
          <a:off x="2338151" y="6261833"/>
          <a:ext cx="774826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4579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  <p:bldP spid="13" grpId="0"/>
      <p:bldP spid="14" grpId="0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118" descr="A variety of items on a table&#10;&#10;Description automatically generated">
            <a:extLst>
              <a:ext uri="{FF2B5EF4-FFF2-40B4-BE49-F238E27FC236}">
                <a16:creationId xmlns:a16="http://schemas.microsoft.com/office/drawing/2014/main" id="{4A62AAA5-2C40-42CC-B8D4-11326E18C2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48" y="93213"/>
            <a:ext cx="11858283" cy="68133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00FFFF-D502-404E-A025-5B54D3FB6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E78F009-145A-4F05-A1CF-AD09142F2231}"/>
              </a:ext>
            </a:extLst>
          </p:cNvPr>
          <p:cNvSpPr/>
          <p:nvPr/>
        </p:nvSpPr>
        <p:spPr>
          <a:xfrm>
            <a:off x="79899" y="93213"/>
            <a:ext cx="11993732" cy="732410"/>
          </a:xfrm>
          <a:prstGeom prst="rect">
            <a:avLst/>
          </a:prstGeom>
          <a:solidFill>
            <a:srgbClr val="EAA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SUMMARY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EB8C03-3906-461A-9B00-FF5E950A3959}"/>
              </a:ext>
            </a:extLst>
          </p:cNvPr>
          <p:cNvGrpSpPr/>
          <p:nvPr/>
        </p:nvGrpSpPr>
        <p:grpSpPr>
          <a:xfrm>
            <a:off x="110530" y="1022474"/>
            <a:ext cx="2410723" cy="2077499"/>
            <a:chOff x="0" y="1967016"/>
            <a:chExt cx="2410723" cy="2077499"/>
          </a:xfrm>
        </p:grpSpPr>
        <p:sp>
          <p:nvSpPr>
            <p:cNvPr id="78" name="Google Shape;3455;p143">
              <a:extLst>
                <a:ext uri="{FF2B5EF4-FFF2-40B4-BE49-F238E27FC236}">
                  <a16:creationId xmlns:a16="http://schemas.microsoft.com/office/drawing/2014/main" id="{FD509555-3FC4-48B5-B5CE-4C762B5943E4}"/>
                </a:ext>
              </a:extLst>
            </p:cNvPr>
            <p:cNvSpPr/>
            <p:nvPr/>
          </p:nvSpPr>
          <p:spPr>
            <a:xfrm>
              <a:off x="0" y="1967016"/>
              <a:ext cx="2410723" cy="2077499"/>
            </a:xfrm>
            <a:prstGeom prst="rightArrowCallout">
              <a:avLst>
                <a:gd name="adj1" fmla="val 50000"/>
                <a:gd name="adj2" fmla="val 14426"/>
                <a:gd name="adj3" fmla="val 15009"/>
                <a:gd name="adj4" fmla="val 87066"/>
              </a:avLst>
            </a:prstGeom>
            <a:solidFill>
              <a:schemeClr val="accent2"/>
            </a:solidFill>
            <a:ln w="9525" cap="flat" cmpd="sng">
              <a:solidFill>
                <a:schemeClr val="bg2">
                  <a:lumMod val="1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304800" rIns="121900" bIns="304800" anchor="b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33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3479;p143">
              <a:extLst>
                <a:ext uri="{FF2B5EF4-FFF2-40B4-BE49-F238E27FC236}">
                  <a16:creationId xmlns:a16="http://schemas.microsoft.com/office/drawing/2014/main" id="{1F59E3CA-7D70-4255-B1AC-FC361E8FA698}"/>
                </a:ext>
              </a:extLst>
            </p:cNvPr>
            <p:cNvSpPr txBox="1"/>
            <p:nvPr/>
          </p:nvSpPr>
          <p:spPr>
            <a:xfrm>
              <a:off x="76828" y="2268154"/>
              <a:ext cx="2133141" cy="4108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275" tIns="41125" rIns="82275" bIns="41125" anchor="t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Predicting over-prescribers rather than high-risk patients</a:t>
              </a:r>
              <a:endParaRPr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18B4186-41CF-48AB-9D12-0499E269686A}"/>
              </a:ext>
            </a:extLst>
          </p:cNvPr>
          <p:cNvGrpSpPr/>
          <p:nvPr/>
        </p:nvGrpSpPr>
        <p:grpSpPr>
          <a:xfrm>
            <a:off x="2559563" y="1022473"/>
            <a:ext cx="2107271" cy="2417013"/>
            <a:chOff x="2449033" y="1967015"/>
            <a:chExt cx="2107271" cy="2417013"/>
          </a:xfrm>
        </p:grpSpPr>
        <p:sp>
          <p:nvSpPr>
            <p:cNvPr id="77" name="Google Shape;3454;p143">
              <a:extLst>
                <a:ext uri="{FF2B5EF4-FFF2-40B4-BE49-F238E27FC236}">
                  <a16:creationId xmlns:a16="http://schemas.microsoft.com/office/drawing/2014/main" id="{CD70B859-6934-4D74-9A7B-B1B2F8BD8DD5}"/>
                </a:ext>
              </a:extLst>
            </p:cNvPr>
            <p:cNvSpPr/>
            <p:nvPr/>
          </p:nvSpPr>
          <p:spPr>
            <a:xfrm>
              <a:off x="2449033" y="1967015"/>
              <a:ext cx="2107271" cy="2417013"/>
            </a:xfrm>
            <a:prstGeom prst="downArrowCallout">
              <a:avLst>
                <a:gd name="adj1" fmla="val 50000"/>
                <a:gd name="adj2" fmla="val 14600"/>
                <a:gd name="adj3" fmla="val 16145"/>
                <a:gd name="adj4" fmla="val 89520"/>
              </a:avLst>
            </a:prstGeom>
            <a:solidFill>
              <a:schemeClr val="accent3"/>
            </a:solidFill>
            <a:ln w="9525" cap="flat" cmpd="sng">
              <a:solidFill>
                <a:schemeClr val="tx1">
                  <a:lumMod val="5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304800" rIns="121900" bIns="304800" anchor="b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3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3480;p143">
              <a:extLst>
                <a:ext uri="{FF2B5EF4-FFF2-40B4-BE49-F238E27FC236}">
                  <a16:creationId xmlns:a16="http://schemas.microsoft.com/office/drawing/2014/main" id="{A7D17AF5-50F4-46BC-AFAA-60DD8052CD38}"/>
                </a:ext>
              </a:extLst>
            </p:cNvPr>
            <p:cNvSpPr txBox="1"/>
            <p:nvPr/>
          </p:nvSpPr>
          <p:spPr>
            <a:xfrm>
              <a:off x="2537479" y="2298235"/>
              <a:ext cx="2018825" cy="6370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275" tIns="41125" rIns="82275" bIns="41125" anchor="t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tx2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Using state and county factors along with provider data</a:t>
              </a:r>
              <a:endParaRPr dirty="0">
                <a:solidFill>
                  <a:schemeClr val="tx2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E64CB74-BEAE-4F77-BDD3-4A7CC07950A9}"/>
              </a:ext>
            </a:extLst>
          </p:cNvPr>
          <p:cNvGrpSpPr/>
          <p:nvPr/>
        </p:nvGrpSpPr>
        <p:grpSpPr>
          <a:xfrm>
            <a:off x="2485592" y="3419712"/>
            <a:ext cx="2410723" cy="2077499"/>
            <a:chOff x="2093711" y="4143195"/>
            <a:chExt cx="2410723" cy="2077499"/>
          </a:xfrm>
        </p:grpSpPr>
        <p:sp>
          <p:nvSpPr>
            <p:cNvPr id="76" name="Google Shape;3453;p143">
              <a:extLst>
                <a:ext uri="{FF2B5EF4-FFF2-40B4-BE49-F238E27FC236}">
                  <a16:creationId xmlns:a16="http://schemas.microsoft.com/office/drawing/2014/main" id="{66BD6EFA-63E6-4451-AE18-2C9B316DC2BF}"/>
                </a:ext>
              </a:extLst>
            </p:cNvPr>
            <p:cNvSpPr/>
            <p:nvPr/>
          </p:nvSpPr>
          <p:spPr>
            <a:xfrm>
              <a:off x="2093711" y="4143195"/>
              <a:ext cx="2410723" cy="2077499"/>
            </a:xfrm>
            <a:prstGeom prst="rightArrowCallout">
              <a:avLst>
                <a:gd name="adj1" fmla="val 50000"/>
                <a:gd name="adj2" fmla="val 14426"/>
                <a:gd name="adj3" fmla="val 15009"/>
                <a:gd name="adj4" fmla="val 87066"/>
              </a:avLst>
            </a:pr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304800" rIns="121900" bIns="304800" anchor="b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3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3481;p143">
              <a:extLst>
                <a:ext uri="{FF2B5EF4-FFF2-40B4-BE49-F238E27FC236}">
                  <a16:creationId xmlns:a16="http://schemas.microsoft.com/office/drawing/2014/main" id="{57EFD0D7-0527-4FEC-BDEC-FD61F96A0620}"/>
                </a:ext>
              </a:extLst>
            </p:cNvPr>
            <p:cNvSpPr txBox="1"/>
            <p:nvPr/>
          </p:nvSpPr>
          <p:spPr>
            <a:xfrm>
              <a:off x="2290976" y="4437983"/>
              <a:ext cx="1709255" cy="6370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275" tIns="41125" rIns="82275" bIns="41125" anchor="t" anchorCtr="0">
              <a:no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Interaction of 4 policies came out to be significant</a:t>
              </a:r>
              <a:endParaRPr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9B70891-5C75-43CB-9D45-AA819721EFDB}"/>
              </a:ext>
            </a:extLst>
          </p:cNvPr>
          <p:cNvGrpSpPr/>
          <p:nvPr/>
        </p:nvGrpSpPr>
        <p:grpSpPr>
          <a:xfrm>
            <a:off x="4905898" y="3419716"/>
            <a:ext cx="2410723" cy="2077499"/>
            <a:chOff x="4333145" y="4042715"/>
            <a:chExt cx="2410723" cy="2077499"/>
          </a:xfrm>
        </p:grpSpPr>
        <p:sp>
          <p:nvSpPr>
            <p:cNvPr id="75" name="Google Shape;3452;p143">
              <a:extLst>
                <a:ext uri="{FF2B5EF4-FFF2-40B4-BE49-F238E27FC236}">
                  <a16:creationId xmlns:a16="http://schemas.microsoft.com/office/drawing/2014/main" id="{0BF4D96C-6ABD-4806-909D-875BD626B78E}"/>
                </a:ext>
              </a:extLst>
            </p:cNvPr>
            <p:cNvSpPr/>
            <p:nvPr/>
          </p:nvSpPr>
          <p:spPr>
            <a:xfrm>
              <a:off x="4333145" y="4042715"/>
              <a:ext cx="2410723" cy="2077499"/>
            </a:xfrm>
            <a:prstGeom prst="rightArrowCallout">
              <a:avLst>
                <a:gd name="adj1" fmla="val 50000"/>
                <a:gd name="adj2" fmla="val 14426"/>
                <a:gd name="adj3" fmla="val 15009"/>
                <a:gd name="adj4" fmla="val 87066"/>
              </a:avLst>
            </a:prstGeom>
            <a:solidFill>
              <a:schemeClr val="accent5"/>
            </a:solidFill>
            <a:ln w="9525" cap="flat" cmpd="sng">
              <a:solidFill>
                <a:schemeClr val="tx1">
                  <a:lumMod val="5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304800" rIns="121900" bIns="304800" anchor="b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3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3482;p143">
              <a:extLst>
                <a:ext uri="{FF2B5EF4-FFF2-40B4-BE49-F238E27FC236}">
                  <a16:creationId xmlns:a16="http://schemas.microsoft.com/office/drawing/2014/main" id="{A3E9C4CB-2561-4A68-994A-3BA614A05A5A}"/>
                </a:ext>
              </a:extLst>
            </p:cNvPr>
            <p:cNvSpPr txBox="1"/>
            <p:nvPr/>
          </p:nvSpPr>
          <p:spPr>
            <a:xfrm>
              <a:off x="4461499" y="4132354"/>
              <a:ext cx="1709255" cy="6370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275" tIns="41125" rIns="82275" bIns="41125" anchor="t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tx2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County level socio-economic data such as unemployment rate, median income etc.</a:t>
              </a:r>
              <a:endParaRPr dirty="0">
                <a:solidFill>
                  <a:schemeClr val="tx2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8C15111-97D0-4EFB-A057-2AC2938D3399}"/>
              </a:ext>
            </a:extLst>
          </p:cNvPr>
          <p:cNvGrpSpPr/>
          <p:nvPr/>
        </p:nvGrpSpPr>
        <p:grpSpPr>
          <a:xfrm>
            <a:off x="7416816" y="2977151"/>
            <a:ext cx="2410723" cy="2922432"/>
            <a:chOff x="6562707" y="3620247"/>
            <a:chExt cx="2410723" cy="2922432"/>
          </a:xfrm>
        </p:grpSpPr>
        <p:sp>
          <p:nvSpPr>
            <p:cNvPr id="74" name="Google Shape;3451;p143">
              <a:extLst>
                <a:ext uri="{FF2B5EF4-FFF2-40B4-BE49-F238E27FC236}">
                  <a16:creationId xmlns:a16="http://schemas.microsoft.com/office/drawing/2014/main" id="{02E44C7C-F6BA-4FCE-997A-93ADDFB2C56A}"/>
                </a:ext>
              </a:extLst>
            </p:cNvPr>
            <p:cNvSpPr/>
            <p:nvPr/>
          </p:nvSpPr>
          <p:spPr>
            <a:xfrm>
              <a:off x="6562707" y="3620247"/>
              <a:ext cx="2410723" cy="2922432"/>
            </a:xfrm>
            <a:prstGeom prst="rightArrow">
              <a:avLst>
                <a:gd name="adj1" fmla="val 71160"/>
                <a:gd name="adj2" fmla="val 35249"/>
              </a:avLst>
            </a:pr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304800" rIns="121900" bIns="304800" anchor="b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3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3483;p143">
              <a:extLst>
                <a:ext uri="{FF2B5EF4-FFF2-40B4-BE49-F238E27FC236}">
                  <a16:creationId xmlns:a16="http://schemas.microsoft.com/office/drawing/2014/main" id="{B7C128E0-0C83-44B9-8057-5B545BE60C5D}"/>
                </a:ext>
              </a:extLst>
            </p:cNvPr>
            <p:cNvSpPr txBox="1"/>
            <p:nvPr/>
          </p:nvSpPr>
          <p:spPr>
            <a:xfrm>
              <a:off x="6733996" y="4357597"/>
              <a:ext cx="1709255" cy="6370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275" tIns="41125" rIns="82275" bIns="41125" anchor="t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Beneficiary data such as age and risk score also significant</a:t>
              </a:r>
              <a:endParaRPr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pic>
        <p:nvPicPr>
          <p:cNvPr id="3076" name="Picture 4" descr="Image result for doctors icon">
            <a:extLst>
              <a:ext uri="{FF2B5EF4-FFF2-40B4-BE49-F238E27FC236}">
                <a16:creationId xmlns:a16="http://schemas.microsoft.com/office/drawing/2014/main" id="{1B3ADE04-44A0-4183-A5ED-18A485623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89" b="90222" l="9778" r="89778">
                        <a14:foregroundMark x1="56444" y1="33333" x2="56444" y2="33333"/>
                        <a14:foregroundMark x1="47556" y1="12889" x2="47556" y2="12889"/>
                        <a14:foregroundMark x1="46222" y1="5333" x2="46222" y2="5333"/>
                        <a14:foregroundMark x1="17333" y1="80889" x2="17333" y2="80889"/>
                        <a14:foregroundMark x1="71556" y1="90222" x2="71556" y2="90222"/>
                        <a14:backgroundMark x1="16000" y1="28000" x2="16000" y2="28000"/>
                        <a14:backgroundMark x1="16889" y1="27111" x2="16889" y2="27111"/>
                        <a14:backgroundMark x1="81333" y1="49778" x2="81333" y2="4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531" y="2921527"/>
            <a:ext cx="2766052" cy="276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2A89A0E-A9EE-4E3B-B482-84E95140B25F}"/>
              </a:ext>
            </a:extLst>
          </p:cNvPr>
          <p:cNvGrpSpPr/>
          <p:nvPr/>
        </p:nvGrpSpPr>
        <p:grpSpPr>
          <a:xfrm>
            <a:off x="11337314" y="178904"/>
            <a:ext cx="649550" cy="561028"/>
            <a:chOff x="11337314" y="178904"/>
            <a:chExt cx="649550" cy="56102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E765F19-3EAC-4F4F-B1C7-19AFE183B0B7}"/>
                </a:ext>
              </a:extLst>
            </p:cNvPr>
            <p:cNvSpPr/>
            <p:nvPr/>
          </p:nvSpPr>
          <p:spPr>
            <a:xfrm>
              <a:off x="11337314" y="178904"/>
              <a:ext cx="606288" cy="5610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accent2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AACC39-A0B8-4F7B-992C-6D46D6354A10}"/>
                </a:ext>
              </a:extLst>
            </p:cNvPr>
            <p:cNvSpPr txBox="1"/>
            <p:nvPr/>
          </p:nvSpPr>
          <p:spPr>
            <a:xfrm>
              <a:off x="11365427" y="216712"/>
              <a:ext cx="6214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EAA727"/>
                  </a:solidFill>
                </a:rPr>
                <a:t>27</a:t>
              </a:r>
            </a:p>
          </p:txBody>
        </p:sp>
      </p:grp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2C35E390-8BF1-462D-9E94-63D286DE5C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8442058"/>
              </p:ext>
            </p:extLst>
          </p:nvPr>
        </p:nvGraphicFramePr>
        <p:xfrm>
          <a:off x="2338151" y="6261833"/>
          <a:ext cx="774826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3914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00FFFF-D502-404E-A025-5B54D3FB6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E78F009-145A-4F05-A1CF-AD09142F2231}"/>
              </a:ext>
            </a:extLst>
          </p:cNvPr>
          <p:cNvSpPr/>
          <p:nvPr/>
        </p:nvSpPr>
        <p:spPr>
          <a:xfrm>
            <a:off x="79899" y="93213"/>
            <a:ext cx="11993732" cy="732410"/>
          </a:xfrm>
          <a:prstGeom prst="rect">
            <a:avLst/>
          </a:prstGeom>
          <a:solidFill>
            <a:srgbClr val="EAA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FUTURE STUDY</a:t>
            </a:r>
          </a:p>
        </p:txBody>
      </p:sp>
      <p:pic>
        <p:nvPicPr>
          <p:cNvPr id="4098" name="Picture 2" descr="Image result for geospatial icon">
            <a:extLst>
              <a:ext uri="{FF2B5EF4-FFF2-40B4-BE49-F238E27FC236}">
                <a16:creationId xmlns:a16="http://schemas.microsoft.com/office/drawing/2014/main" id="{5471A0B8-C33D-48B7-B566-B40FDE5B8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8" y="1946477"/>
            <a:ext cx="3139828" cy="200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media icon">
            <a:extLst>
              <a:ext uri="{FF2B5EF4-FFF2-40B4-BE49-F238E27FC236}">
                <a16:creationId xmlns:a16="http://schemas.microsoft.com/office/drawing/2014/main" id="{439F752A-E8B6-4C51-8B46-113B481E79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 bwMode="auto">
          <a:xfrm>
            <a:off x="5048065" y="2097397"/>
            <a:ext cx="2057400" cy="200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sales and manufacture icon">
            <a:extLst>
              <a:ext uri="{FF2B5EF4-FFF2-40B4-BE49-F238E27FC236}">
                <a16:creationId xmlns:a16="http://schemas.microsoft.com/office/drawing/2014/main" id="{C15B7B87-B506-4AA0-9A0C-816E51DDBD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1"/>
          <a:stretch/>
        </p:blipFill>
        <p:spPr bwMode="auto">
          <a:xfrm>
            <a:off x="8460558" y="2545564"/>
            <a:ext cx="2524125" cy="149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39B488-E8F8-4306-957A-FB155D9F4B1D}"/>
              </a:ext>
            </a:extLst>
          </p:cNvPr>
          <p:cNvSpPr txBox="1"/>
          <p:nvPr/>
        </p:nvSpPr>
        <p:spPr>
          <a:xfrm>
            <a:off x="852256" y="4305670"/>
            <a:ext cx="2891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Spatio</a:t>
            </a:r>
            <a:r>
              <a:rPr lang="en-US" sz="2000" dirty="0"/>
              <a:t>-temporal analysis of prescription rate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D61A18-38CE-4C9C-890B-F3B43F4E4BC3}"/>
              </a:ext>
            </a:extLst>
          </p:cNvPr>
          <p:cNvSpPr txBox="1"/>
          <p:nvPr/>
        </p:nvSpPr>
        <p:spPr>
          <a:xfrm>
            <a:off x="5048065" y="4305670"/>
            <a:ext cx="2450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Impact of media on prescription rate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7AFA93-B11B-46B7-9DC0-11045D588F33}"/>
              </a:ext>
            </a:extLst>
          </p:cNvPr>
          <p:cNvSpPr txBox="1"/>
          <p:nvPr/>
        </p:nvSpPr>
        <p:spPr>
          <a:xfrm>
            <a:off x="8007659" y="4305670"/>
            <a:ext cx="362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Impact of sales and manufacture on prescription rate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A04503-C10F-4724-8A9D-CAEE316A728C}"/>
              </a:ext>
            </a:extLst>
          </p:cNvPr>
          <p:cNvGrpSpPr/>
          <p:nvPr/>
        </p:nvGrpSpPr>
        <p:grpSpPr>
          <a:xfrm>
            <a:off x="11337314" y="178904"/>
            <a:ext cx="649550" cy="561028"/>
            <a:chOff x="11337314" y="178904"/>
            <a:chExt cx="649550" cy="56102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97538F1-30D0-412A-B0C4-D1DCA0D27604}"/>
                </a:ext>
              </a:extLst>
            </p:cNvPr>
            <p:cNvSpPr/>
            <p:nvPr/>
          </p:nvSpPr>
          <p:spPr>
            <a:xfrm>
              <a:off x="11337314" y="178904"/>
              <a:ext cx="606288" cy="5610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accent2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74A86E-AC97-4392-930B-56AD3933F09A}"/>
                </a:ext>
              </a:extLst>
            </p:cNvPr>
            <p:cNvSpPr txBox="1"/>
            <p:nvPr/>
          </p:nvSpPr>
          <p:spPr>
            <a:xfrm>
              <a:off x="11365427" y="216712"/>
              <a:ext cx="6214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EAA727"/>
                  </a:solidFill>
                </a:rPr>
                <a:t>28</a:t>
              </a:r>
            </a:p>
          </p:txBody>
        </p:sp>
      </p:grp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077D539-DC3A-4CE6-B874-3967CBEB59C4}"/>
              </a:ext>
            </a:extLst>
          </p:cNvPr>
          <p:cNvGraphicFramePr/>
          <p:nvPr/>
        </p:nvGraphicFramePr>
        <p:xfrm>
          <a:off x="2338151" y="6261833"/>
          <a:ext cx="774826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6" name="Picture 15" descr="A picture containing bottle, indoor&#10;&#10;Description automatically generated">
            <a:extLst>
              <a:ext uri="{FF2B5EF4-FFF2-40B4-BE49-F238E27FC236}">
                <a16:creationId xmlns:a16="http://schemas.microsoft.com/office/drawing/2014/main" id="{0D25076C-39AB-46B4-9669-CCCAF03120C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24"/>
          <a:stretch/>
        </p:blipFill>
        <p:spPr>
          <a:xfrm>
            <a:off x="-44665" y="-870012"/>
            <a:ext cx="12192000" cy="772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4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02" descr="A picture containing bottle, indoor&#10;&#10;Description automatically generated">
            <a:extLst>
              <a:ext uri="{FF2B5EF4-FFF2-40B4-BE49-F238E27FC236}">
                <a16:creationId xmlns:a16="http://schemas.microsoft.com/office/drawing/2014/main" id="{AA6DD91F-01FE-4B66-92DA-7AEF24CBFA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24"/>
          <a:stretch/>
        </p:blipFill>
        <p:spPr>
          <a:xfrm>
            <a:off x="0" y="0"/>
            <a:ext cx="12192000" cy="77280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00FFFF-D502-404E-A025-5B54D3FB6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E78F009-145A-4F05-A1CF-AD09142F2231}"/>
              </a:ext>
            </a:extLst>
          </p:cNvPr>
          <p:cNvSpPr/>
          <p:nvPr/>
        </p:nvSpPr>
        <p:spPr>
          <a:xfrm>
            <a:off x="79899" y="93213"/>
            <a:ext cx="11993732" cy="732410"/>
          </a:xfrm>
          <a:prstGeom prst="rect">
            <a:avLst/>
          </a:prstGeom>
          <a:solidFill>
            <a:srgbClr val="EAA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OUTLINE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A32FBED-F3CB-4929-9732-EFBFFC248611}"/>
              </a:ext>
            </a:extLst>
          </p:cNvPr>
          <p:cNvGrpSpPr/>
          <p:nvPr/>
        </p:nvGrpSpPr>
        <p:grpSpPr>
          <a:xfrm>
            <a:off x="221939" y="2530136"/>
            <a:ext cx="11754035" cy="1581497"/>
            <a:chOff x="1046163" y="1898900"/>
            <a:chExt cx="10372704" cy="128945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9A817D1-F65D-4CFC-98AC-D9C4E862A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7974" y="2462032"/>
              <a:ext cx="180217" cy="1844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189AF6D-2DC4-43BF-BECE-5DFC09EA9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6410" y="2462032"/>
              <a:ext cx="180217" cy="1844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BE1470C-661F-4D4A-883B-D7ECDAF5D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4301" y="2467396"/>
              <a:ext cx="171835" cy="1844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DA9901B-2E12-4845-B540-2C7ABA095CE1}"/>
                </a:ext>
              </a:extLst>
            </p:cNvPr>
            <p:cNvGrpSpPr/>
            <p:nvPr/>
          </p:nvGrpSpPr>
          <p:grpSpPr>
            <a:xfrm>
              <a:off x="1046163" y="1898900"/>
              <a:ext cx="10372704" cy="1289456"/>
              <a:chOff x="1046163" y="1898900"/>
              <a:chExt cx="10372704" cy="1289456"/>
            </a:xfrm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F9DB738A-E8F5-438C-ADC5-FBCEB6677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6163" y="1898900"/>
                <a:ext cx="1653051" cy="1289456"/>
              </a:xfrm>
              <a:custGeom>
                <a:avLst/>
                <a:gdLst>
                  <a:gd name="T0" fmla="*/ 148 w 154"/>
                  <a:gd name="T1" fmla="*/ 54 h 140"/>
                  <a:gd name="T2" fmla="*/ 127 w 154"/>
                  <a:gd name="T3" fmla="*/ 17 h 140"/>
                  <a:gd name="T4" fmla="*/ 98 w 154"/>
                  <a:gd name="T5" fmla="*/ 0 h 140"/>
                  <a:gd name="T6" fmla="*/ 56 w 154"/>
                  <a:gd name="T7" fmla="*/ 0 h 140"/>
                  <a:gd name="T8" fmla="*/ 27 w 154"/>
                  <a:gd name="T9" fmla="*/ 17 h 140"/>
                  <a:gd name="T10" fmla="*/ 6 w 154"/>
                  <a:gd name="T11" fmla="*/ 54 h 140"/>
                  <a:gd name="T12" fmla="*/ 6 w 154"/>
                  <a:gd name="T13" fmla="*/ 87 h 140"/>
                  <a:gd name="T14" fmla="*/ 27 w 154"/>
                  <a:gd name="T15" fmla="*/ 124 h 140"/>
                  <a:gd name="T16" fmla="*/ 56 w 154"/>
                  <a:gd name="T17" fmla="*/ 140 h 140"/>
                  <a:gd name="T18" fmla="*/ 98 w 154"/>
                  <a:gd name="T19" fmla="*/ 140 h 140"/>
                  <a:gd name="T20" fmla="*/ 127 w 154"/>
                  <a:gd name="T21" fmla="*/ 124 h 140"/>
                  <a:gd name="T22" fmla="*/ 148 w 154"/>
                  <a:gd name="T23" fmla="*/ 87 h 140"/>
                  <a:gd name="T24" fmla="*/ 148 w 154"/>
                  <a:gd name="T25" fmla="*/ 5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140">
                    <a:moveTo>
                      <a:pt x="148" y="54"/>
                    </a:moveTo>
                    <a:cubicBezTo>
                      <a:pt x="127" y="17"/>
                      <a:pt x="127" y="17"/>
                      <a:pt x="127" y="17"/>
                    </a:cubicBezTo>
                    <a:cubicBezTo>
                      <a:pt x="121" y="6"/>
                      <a:pt x="110" y="0"/>
                      <a:pt x="98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44" y="0"/>
                      <a:pt x="33" y="6"/>
                      <a:pt x="27" y="17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0" y="64"/>
                      <a:pt x="0" y="76"/>
                      <a:pt x="6" y="87"/>
                    </a:cubicBezTo>
                    <a:cubicBezTo>
                      <a:pt x="27" y="124"/>
                      <a:pt x="27" y="124"/>
                      <a:pt x="27" y="124"/>
                    </a:cubicBezTo>
                    <a:cubicBezTo>
                      <a:pt x="33" y="134"/>
                      <a:pt x="44" y="140"/>
                      <a:pt x="56" y="140"/>
                    </a:cubicBezTo>
                    <a:cubicBezTo>
                      <a:pt x="98" y="140"/>
                      <a:pt x="98" y="140"/>
                      <a:pt x="98" y="140"/>
                    </a:cubicBezTo>
                    <a:cubicBezTo>
                      <a:pt x="110" y="140"/>
                      <a:pt x="121" y="134"/>
                      <a:pt x="127" y="124"/>
                    </a:cubicBezTo>
                    <a:cubicBezTo>
                      <a:pt x="148" y="87"/>
                      <a:pt x="148" y="87"/>
                      <a:pt x="148" y="87"/>
                    </a:cubicBezTo>
                    <a:cubicBezTo>
                      <a:pt x="154" y="76"/>
                      <a:pt x="154" y="64"/>
                      <a:pt x="148" y="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2BA647D5-F58E-4A26-BD3E-DE23845693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1977" y="1898900"/>
                <a:ext cx="1653051" cy="1289456"/>
              </a:xfrm>
              <a:custGeom>
                <a:avLst/>
                <a:gdLst>
                  <a:gd name="T0" fmla="*/ 149 w 155"/>
                  <a:gd name="T1" fmla="*/ 54 h 140"/>
                  <a:gd name="T2" fmla="*/ 128 w 155"/>
                  <a:gd name="T3" fmla="*/ 17 h 140"/>
                  <a:gd name="T4" fmla="*/ 99 w 155"/>
                  <a:gd name="T5" fmla="*/ 0 h 140"/>
                  <a:gd name="T6" fmla="*/ 56 w 155"/>
                  <a:gd name="T7" fmla="*/ 0 h 140"/>
                  <a:gd name="T8" fmla="*/ 27 w 155"/>
                  <a:gd name="T9" fmla="*/ 17 h 140"/>
                  <a:gd name="T10" fmla="*/ 6 w 155"/>
                  <a:gd name="T11" fmla="*/ 54 h 140"/>
                  <a:gd name="T12" fmla="*/ 6 w 155"/>
                  <a:gd name="T13" fmla="*/ 87 h 140"/>
                  <a:gd name="T14" fmla="*/ 27 w 155"/>
                  <a:gd name="T15" fmla="*/ 124 h 140"/>
                  <a:gd name="T16" fmla="*/ 56 w 155"/>
                  <a:gd name="T17" fmla="*/ 140 h 140"/>
                  <a:gd name="T18" fmla="*/ 99 w 155"/>
                  <a:gd name="T19" fmla="*/ 140 h 140"/>
                  <a:gd name="T20" fmla="*/ 128 w 155"/>
                  <a:gd name="T21" fmla="*/ 124 h 140"/>
                  <a:gd name="T22" fmla="*/ 149 w 155"/>
                  <a:gd name="T23" fmla="*/ 87 h 140"/>
                  <a:gd name="T24" fmla="*/ 149 w 155"/>
                  <a:gd name="T25" fmla="*/ 5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5" h="140">
                    <a:moveTo>
                      <a:pt x="149" y="54"/>
                    </a:moveTo>
                    <a:cubicBezTo>
                      <a:pt x="128" y="17"/>
                      <a:pt x="128" y="17"/>
                      <a:pt x="128" y="17"/>
                    </a:cubicBezTo>
                    <a:cubicBezTo>
                      <a:pt x="122" y="6"/>
                      <a:pt x="111" y="0"/>
                      <a:pt x="99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44" y="0"/>
                      <a:pt x="33" y="6"/>
                      <a:pt x="27" y="17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0" y="64"/>
                      <a:pt x="0" y="76"/>
                      <a:pt x="6" y="87"/>
                    </a:cubicBezTo>
                    <a:cubicBezTo>
                      <a:pt x="27" y="124"/>
                      <a:pt x="27" y="124"/>
                      <a:pt x="27" y="124"/>
                    </a:cubicBezTo>
                    <a:cubicBezTo>
                      <a:pt x="33" y="134"/>
                      <a:pt x="44" y="140"/>
                      <a:pt x="56" y="140"/>
                    </a:cubicBezTo>
                    <a:cubicBezTo>
                      <a:pt x="99" y="140"/>
                      <a:pt x="99" y="140"/>
                      <a:pt x="99" y="140"/>
                    </a:cubicBezTo>
                    <a:cubicBezTo>
                      <a:pt x="111" y="140"/>
                      <a:pt x="122" y="134"/>
                      <a:pt x="128" y="124"/>
                    </a:cubicBezTo>
                    <a:cubicBezTo>
                      <a:pt x="149" y="87"/>
                      <a:pt x="149" y="87"/>
                      <a:pt x="149" y="87"/>
                    </a:cubicBezTo>
                    <a:cubicBezTo>
                      <a:pt x="155" y="76"/>
                      <a:pt x="155" y="64"/>
                      <a:pt x="149" y="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B7BAD333-3720-4E4E-A39C-00D4C5D6C7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7791" y="1898900"/>
                <a:ext cx="1653051" cy="1289456"/>
              </a:xfrm>
              <a:custGeom>
                <a:avLst/>
                <a:gdLst>
                  <a:gd name="T0" fmla="*/ 149 w 155"/>
                  <a:gd name="T1" fmla="*/ 54 h 140"/>
                  <a:gd name="T2" fmla="*/ 128 w 155"/>
                  <a:gd name="T3" fmla="*/ 17 h 140"/>
                  <a:gd name="T4" fmla="*/ 99 w 155"/>
                  <a:gd name="T5" fmla="*/ 0 h 140"/>
                  <a:gd name="T6" fmla="*/ 56 w 155"/>
                  <a:gd name="T7" fmla="*/ 0 h 140"/>
                  <a:gd name="T8" fmla="*/ 28 w 155"/>
                  <a:gd name="T9" fmla="*/ 17 h 140"/>
                  <a:gd name="T10" fmla="*/ 6 w 155"/>
                  <a:gd name="T11" fmla="*/ 54 h 140"/>
                  <a:gd name="T12" fmla="*/ 6 w 155"/>
                  <a:gd name="T13" fmla="*/ 87 h 140"/>
                  <a:gd name="T14" fmla="*/ 28 w 155"/>
                  <a:gd name="T15" fmla="*/ 124 h 140"/>
                  <a:gd name="T16" fmla="*/ 56 w 155"/>
                  <a:gd name="T17" fmla="*/ 140 h 140"/>
                  <a:gd name="T18" fmla="*/ 99 w 155"/>
                  <a:gd name="T19" fmla="*/ 140 h 140"/>
                  <a:gd name="T20" fmla="*/ 128 w 155"/>
                  <a:gd name="T21" fmla="*/ 124 h 140"/>
                  <a:gd name="T22" fmla="*/ 149 w 155"/>
                  <a:gd name="T23" fmla="*/ 87 h 140"/>
                  <a:gd name="T24" fmla="*/ 149 w 155"/>
                  <a:gd name="T25" fmla="*/ 5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5" h="140">
                    <a:moveTo>
                      <a:pt x="149" y="54"/>
                    </a:moveTo>
                    <a:cubicBezTo>
                      <a:pt x="128" y="17"/>
                      <a:pt x="128" y="17"/>
                      <a:pt x="128" y="17"/>
                    </a:cubicBezTo>
                    <a:cubicBezTo>
                      <a:pt x="122" y="6"/>
                      <a:pt x="111" y="0"/>
                      <a:pt x="99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45" y="0"/>
                      <a:pt x="34" y="6"/>
                      <a:pt x="28" y="17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0" y="64"/>
                      <a:pt x="0" y="76"/>
                      <a:pt x="6" y="87"/>
                    </a:cubicBezTo>
                    <a:cubicBezTo>
                      <a:pt x="28" y="124"/>
                      <a:pt x="28" y="124"/>
                      <a:pt x="28" y="124"/>
                    </a:cubicBezTo>
                    <a:cubicBezTo>
                      <a:pt x="34" y="134"/>
                      <a:pt x="45" y="140"/>
                      <a:pt x="56" y="140"/>
                    </a:cubicBezTo>
                    <a:cubicBezTo>
                      <a:pt x="99" y="140"/>
                      <a:pt x="99" y="140"/>
                      <a:pt x="99" y="140"/>
                    </a:cubicBezTo>
                    <a:cubicBezTo>
                      <a:pt x="111" y="140"/>
                      <a:pt x="122" y="134"/>
                      <a:pt x="128" y="124"/>
                    </a:cubicBezTo>
                    <a:cubicBezTo>
                      <a:pt x="149" y="87"/>
                      <a:pt x="149" y="87"/>
                      <a:pt x="149" y="87"/>
                    </a:cubicBezTo>
                    <a:cubicBezTo>
                      <a:pt x="155" y="76"/>
                      <a:pt x="155" y="64"/>
                      <a:pt x="149" y="5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AF08CC67-DF64-416C-A1CC-49BB44372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73387" y="1898900"/>
                <a:ext cx="1645480" cy="1289456"/>
              </a:xfrm>
              <a:custGeom>
                <a:avLst/>
                <a:gdLst>
                  <a:gd name="T0" fmla="*/ 149 w 155"/>
                  <a:gd name="T1" fmla="*/ 54 h 140"/>
                  <a:gd name="T2" fmla="*/ 127 w 155"/>
                  <a:gd name="T3" fmla="*/ 17 h 140"/>
                  <a:gd name="T4" fmla="*/ 99 w 155"/>
                  <a:gd name="T5" fmla="*/ 0 h 140"/>
                  <a:gd name="T6" fmla="*/ 56 w 155"/>
                  <a:gd name="T7" fmla="*/ 0 h 140"/>
                  <a:gd name="T8" fmla="*/ 27 w 155"/>
                  <a:gd name="T9" fmla="*/ 17 h 140"/>
                  <a:gd name="T10" fmla="*/ 6 w 155"/>
                  <a:gd name="T11" fmla="*/ 54 h 140"/>
                  <a:gd name="T12" fmla="*/ 6 w 155"/>
                  <a:gd name="T13" fmla="*/ 87 h 140"/>
                  <a:gd name="T14" fmla="*/ 27 w 155"/>
                  <a:gd name="T15" fmla="*/ 124 h 140"/>
                  <a:gd name="T16" fmla="*/ 56 w 155"/>
                  <a:gd name="T17" fmla="*/ 140 h 140"/>
                  <a:gd name="T18" fmla="*/ 99 w 155"/>
                  <a:gd name="T19" fmla="*/ 140 h 140"/>
                  <a:gd name="T20" fmla="*/ 127 w 155"/>
                  <a:gd name="T21" fmla="*/ 124 h 140"/>
                  <a:gd name="T22" fmla="*/ 149 w 155"/>
                  <a:gd name="T23" fmla="*/ 87 h 140"/>
                  <a:gd name="T24" fmla="*/ 149 w 155"/>
                  <a:gd name="T25" fmla="*/ 5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5" h="140">
                    <a:moveTo>
                      <a:pt x="149" y="54"/>
                    </a:moveTo>
                    <a:cubicBezTo>
                      <a:pt x="127" y="17"/>
                      <a:pt x="127" y="17"/>
                      <a:pt x="127" y="17"/>
                    </a:cubicBezTo>
                    <a:cubicBezTo>
                      <a:pt x="121" y="6"/>
                      <a:pt x="110" y="0"/>
                      <a:pt x="99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44" y="0"/>
                      <a:pt x="33" y="6"/>
                      <a:pt x="27" y="17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0" y="64"/>
                      <a:pt x="0" y="76"/>
                      <a:pt x="6" y="87"/>
                    </a:cubicBezTo>
                    <a:cubicBezTo>
                      <a:pt x="27" y="124"/>
                      <a:pt x="27" y="124"/>
                      <a:pt x="27" y="124"/>
                    </a:cubicBezTo>
                    <a:cubicBezTo>
                      <a:pt x="33" y="134"/>
                      <a:pt x="44" y="140"/>
                      <a:pt x="56" y="140"/>
                    </a:cubicBezTo>
                    <a:cubicBezTo>
                      <a:pt x="99" y="140"/>
                      <a:pt x="99" y="140"/>
                      <a:pt x="99" y="140"/>
                    </a:cubicBezTo>
                    <a:cubicBezTo>
                      <a:pt x="110" y="140"/>
                      <a:pt x="121" y="134"/>
                      <a:pt x="127" y="124"/>
                    </a:cubicBezTo>
                    <a:cubicBezTo>
                      <a:pt x="149" y="87"/>
                      <a:pt x="149" y="87"/>
                      <a:pt x="149" y="87"/>
                    </a:cubicBezTo>
                    <a:cubicBezTo>
                      <a:pt x="155" y="76"/>
                      <a:pt x="155" y="64"/>
                      <a:pt x="149" y="5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8DC11C9-4A03-4151-8CF7-1E059CFE74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5502" y="2530356"/>
                <a:ext cx="1329969" cy="26544"/>
              </a:xfrm>
              <a:custGeom>
                <a:avLst/>
                <a:gdLst>
                  <a:gd name="T0" fmla="*/ 146 w 147"/>
                  <a:gd name="T1" fmla="*/ 3 h 3"/>
                  <a:gd name="T2" fmla="*/ 2 w 147"/>
                  <a:gd name="T3" fmla="*/ 3 h 3"/>
                  <a:gd name="T4" fmla="*/ 0 w 147"/>
                  <a:gd name="T5" fmla="*/ 2 h 3"/>
                  <a:gd name="T6" fmla="*/ 2 w 147"/>
                  <a:gd name="T7" fmla="*/ 0 h 3"/>
                  <a:gd name="T8" fmla="*/ 146 w 147"/>
                  <a:gd name="T9" fmla="*/ 0 h 3"/>
                  <a:gd name="T10" fmla="*/ 147 w 147"/>
                  <a:gd name="T11" fmla="*/ 2 h 3"/>
                  <a:gd name="T12" fmla="*/ 146 w 147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7" h="3">
                    <a:moveTo>
                      <a:pt x="146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6" y="0"/>
                      <a:pt x="147" y="1"/>
                      <a:pt x="147" y="2"/>
                    </a:cubicBezTo>
                    <a:cubicBezTo>
                      <a:pt x="147" y="3"/>
                      <a:pt x="146" y="3"/>
                      <a:pt x="146" y="3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ED8CC8C-137B-4AC1-B3A5-AD1CF5D63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5245" y="2527691"/>
                <a:ext cx="1322984" cy="26544"/>
              </a:xfrm>
              <a:custGeom>
                <a:avLst/>
                <a:gdLst>
                  <a:gd name="T0" fmla="*/ 145 w 146"/>
                  <a:gd name="T1" fmla="*/ 3 h 3"/>
                  <a:gd name="T2" fmla="*/ 1 w 146"/>
                  <a:gd name="T3" fmla="*/ 3 h 3"/>
                  <a:gd name="T4" fmla="*/ 0 w 146"/>
                  <a:gd name="T5" fmla="*/ 2 h 3"/>
                  <a:gd name="T6" fmla="*/ 1 w 146"/>
                  <a:gd name="T7" fmla="*/ 0 h 3"/>
                  <a:gd name="T8" fmla="*/ 145 w 146"/>
                  <a:gd name="T9" fmla="*/ 0 h 3"/>
                  <a:gd name="T10" fmla="*/ 146 w 146"/>
                  <a:gd name="T11" fmla="*/ 2 h 3"/>
                  <a:gd name="T12" fmla="*/ 145 w 146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6" h="3">
                    <a:moveTo>
                      <a:pt x="145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6" y="0"/>
                      <a:pt x="146" y="1"/>
                      <a:pt x="146" y="2"/>
                    </a:cubicBezTo>
                    <a:cubicBezTo>
                      <a:pt x="146" y="3"/>
                      <a:pt x="146" y="3"/>
                      <a:pt x="145" y="3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3E6A11A-2246-4BE7-8D95-731C6BA81E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5235" y="2540962"/>
                <a:ext cx="1329969" cy="37276"/>
              </a:xfrm>
              <a:custGeom>
                <a:avLst/>
                <a:gdLst>
                  <a:gd name="T0" fmla="*/ 145 w 147"/>
                  <a:gd name="T1" fmla="*/ 3 h 3"/>
                  <a:gd name="T2" fmla="*/ 2 w 147"/>
                  <a:gd name="T3" fmla="*/ 3 h 3"/>
                  <a:gd name="T4" fmla="*/ 0 w 147"/>
                  <a:gd name="T5" fmla="*/ 2 h 3"/>
                  <a:gd name="T6" fmla="*/ 2 w 147"/>
                  <a:gd name="T7" fmla="*/ 0 h 3"/>
                  <a:gd name="T8" fmla="*/ 145 w 147"/>
                  <a:gd name="T9" fmla="*/ 0 h 3"/>
                  <a:gd name="T10" fmla="*/ 147 w 147"/>
                  <a:gd name="T11" fmla="*/ 2 h 3"/>
                  <a:gd name="T12" fmla="*/ 145 w 147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7" h="3">
                    <a:moveTo>
                      <a:pt x="145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6" y="0"/>
                      <a:pt x="147" y="1"/>
                      <a:pt x="147" y="2"/>
                    </a:cubicBezTo>
                    <a:cubicBezTo>
                      <a:pt x="147" y="3"/>
                      <a:pt x="146" y="3"/>
                      <a:pt x="145" y="3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5399766D-66F0-448D-BC38-E918CE7888A4}"/>
              </a:ext>
            </a:extLst>
          </p:cNvPr>
          <p:cNvSpPr/>
          <p:nvPr/>
        </p:nvSpPr>
        <p:spPr>
          <a:xfrm>
            <a:off x="11337314" y="178904"/>
            <a:ext cx="606288" cy="5610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5696E-0386-4A55-8731-66D6B7F73600}"/>
              </a:ext>
            </a:extLst>
          </p:cNvPr>
          <p:cNvSpPr txBox="1"/>
          <p:nvPr/>
        </p:nvSpPr>
        <p:spPr>
          <a:xfrm>
            <a:off x="278883" y="3133839"/>
            <a:ext cx="1833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BACKGROUND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16CA86-BCDB-4482-9211-D3EDC328D0FD}"/>
              </a:ext>
            </a:extLst>
          </p:cNvPr>
          <p:cNvSpPr txBox="1"/>
          <p:nvPr/>
        </p:nvSpPr>
        <p:spPr>
          <a:xfrm>
            <a:off x="3545423" y="2963672"/>
            <a:ext cx="1833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DATA DESCRIPTION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4B7A81-2703-40E7-960E-DFD92F60C89A}"/>
              </a:ext>
            </a:extLst>
          </p:cNvPr>
          <p:cNvSpPr txBox="1"/>
          <p:nvPr/>
        </p:nvSpPr>
        <p:spPr>
          <a:xfrm>
            <a:off x="6832765" y="3101283"/>
            <a:ext cx="1833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ANALYSIS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85C1F3-47F4-4846-9B92-EBF45A06042E}"/>
              </a:ext>
            </a:extLst>
          </p:cNvPr>
          <p:cNvSpPr txBox="1"/>
          <p:nvPr/>
        </p:nvSpPr>
        <p:spPr>
          <a:xfrm>
            <a:off x="10097412" y="3106363"/>
            <a:ext cx="1833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771089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thank you">
            <a:extLst>
              <a:ext uri="{FF2B5EF4-FFF2-40B4-BE49-F238E27FC236}">
                <a16:creationId xmlns:a16="http://schemas.microsoft.com/office/drawing/2014/main" id="{AADC59F4-79D6-43D0-858C-D4F3CAE38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1319213"/>
            <a:ext cx="596265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opioids">
            <a:extLst>
              <a:ext uri="{FF2B5EF4-FFF2-40B4-BE49-F238E27FC236}">
                <a16:creationId xmlns:a16="http://schemas.microsoft.com/office/drawing/2014/main" id="{046CB146-482F-47A5-89B3-3DD678A92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1" y="-110975"/>
            <a:ext cx="12052917" cy="742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00FFFF-D502-404E-A025-5B54D3FB6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70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BE4B42-349B-4BDB-AEA7-E55D10E15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982" y="961192"/>
            <a:ext cx="7324725" cy="5676900"/>
          </a:xfrm>
          <a:prstGeom prst="rect">
            <a:avLst/>
          </a:prstGeom>
        </p:spPr>
      </p:pic>
      <p:pic>
        <p:nvPicPr>
          <p:cNvPr id="7170" name="Picture 2" descr="Image result for opioids">
            <a:extLst>
              <a:ext uri="{FF2B5EF4-FFF2-40B4-BE49-F238E27FC236}">
                <a16:creationId xmlns:a16="http://schemas.microsoft.com/office/drawing/2014/main" id="{046CB146-482F-47A5-89B3-3DD678A92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1" y="-110975"/>
            <a:ext cx="12052917" cy="742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00FFFF-D502-404E-A025-5B54D3FB6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6189D8-44F2-45F2-8D58-437F93468D04}"/>
              </a:ext>
            </a:extLst>
          </p:cNvPr>
          <p:cNvSpPr/>
          <p:nvPr/>
        </p:nvSpPr>
        <p:spPr>
          <a:xfrm>
            <a:off x="79899" y="93213"/>
            <a:ext cx="11993732" cy="732410"/>
          </a:xfrm>
          <a:prstGeom prst="rect">
            <a:avLst/>
          </a:prstGeom>
          <a:solidFill>
            <a:srgbClr val="EAA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STATE POLICY MODEL</a:t>
            </a:r>
          </a:p>
        </p:txBody>
      </p:sp>
    </p:spTree>
    <p:extLst>
      <p:ext uri="{BB962C8B-B14F-4D97-AF65-F5344CB8AC3E}">
        <p14:creationId xmlns:p14="http://schemas.microsoft.com/office/powerpoint/2010/main" val="1443498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B6D113-317A-450B-BB92-2EDCAD5A7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981075"/>
            <a:ext cx="7715250" cy="4895850"/>
          </a:xfrm>
          <a:prstGeom prst="rect">
            <a:avLst/>
          </a:prstGeom>
        </p:spPr>
      </p:pic>
      <p:pic>
        <p:nvPicPr>
          <p:cNvPr id="7170" name="Picture 2" descr="Image result for opioids">
            <a:extLst>
              <a:ext uri="{FF2B5EF4-FFF2-40B4-BE49-F238E27FC236}">
                <a16:creationId xmlns:a16="http://schemas.microsoft.com/office/drawing/2014/main" id="{046CB146-482F-47A5-89B3-3DD678A92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1" y="-110975"/>
            <a:ext cx="12052917" cy="742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00FFFF-D502-404E-A025-5B54D3FB6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6189D8-44F2-45F2-8D58-437F93468D04}"/>
              </a:ext>
            </a:extLst>
          </p:cNvPr>
          <p:cNvSpPr/>
          <p:nvPr/>
        </p:nvSpPr>
        <p:spPr>
          <a:xfrm>
            <a:off x="79899" y="93213"/>
            <a:ext cx="11993732" cy="732410"/>
          </a:xfrm>
          <a:prstGeom prst="rect">
            <a:avLst/>
          </a:prstGeom>
          <a:solidFill>
            <a:srgbClr val="EAA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STATE POLICY MODEL</a:t>
            </a:r>
          </a:p>
        </p:txBody>
      </p:sp>
    </p:spTree>
    <p:extLst>
      <p:ext uri="{BB962C8B-B14F-4D97-AF65-F5344CB8AC3E}">
        <p14:creationId xmlns:p14="http://schemas.microsoft.com/office/powerpoint/2010/main" val="2285313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CD5540-C462-48A6-99B0-67DAA0D4A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118170"/>
            <a:ext cx="8181975" cy="5172075"/>
          </a:xfrm>
          <a:prstGeom prst="rect">
            <a:avLst/>
          </a:prstGeom>
        </p:spPr>
      </p:pic>
      <p:pic>
        <p:nvPicPr>
          <p:cNvPr id="7170" name="Picture 2" descr="Image result for opioids">
            <a:extLst>
              <a:ext uri="{FF2B5EF4-FFF2-40B4-BE49-F238E27FC236}">
                <a16:creationId xmlns:a16="http://schemas.microsoft.com/office/drawing/2014/main" id="{046CB146-482F-47A5-89B3-3DD678A92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1" y="-110975"/>
            <a:ext cx="12052917" cy="742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00FFFF-D502-404E-A025-5B54D3FB6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6189D8-44F2-45F2-8D58-437F93468D04}"/>
              </a:ext>
            </a:extLst>
          </p:cNvPr>
          <p:cNvSpPr/>
          <p:nvPr/>
        </p:nvSpPr>
        <p:spPr>
          <a:xfrm>
            <a:off x="79899" y="93213"/>
            <a:ext cx="11993732" cy="732410"/>
          </a:xfrm>
          <a:prstGeom prst="rect">
            <a:avLst/>
          </a:prstGeom>
          <a:solidFill>
            <a:srgbClr val="EAA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COUNTY MODEL</a:t>
            </a:r>
          </a:p>
        </p:txBody>
      </p:sp>
    </p:spTree>
    <p:extLst>
      <p:ext uri="{BB962C8B-B14F-4D97-AF65-F5344CB8AC3E}">
        <p14:creationId xmlns:p14="http://schemas.microsoft.com/office/powerpoint/2010/main" val="3379499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DF221-4296-47A8-B74B-32469BBE9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602" y="3839591"/>
            <a:ext cx="7943896" cy="28748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87A819-6A31-4271-91ED-6CCF909A2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018" y="905522"/>
            <a:ext cx="8369065" cy="2874870"/>
          </a:xfrm>
          <a:prstGeom prst="rect">
            <a:avLst/>
          </a:prstGeom>
        </p:spPr>
      </p:pic>
      <p:pic>
        <p:nvPicPr>
          <p:cNvPr id="7170" name="Picture 2" descr="Image result for opioids">
            <a:extLst>
              <a:ext uri="{FF2B5EF4-FFF2-40B4-BE49-F238E27FC236}">
                <a16:creationId xmlns:a16="http://schemas.microsoft.com/office/drawing/2014/main" id="{046CB146-482F-47A5-89B3-3DD678A92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1" y="-110975"/>
            <a:ext cx="12052917" cy="742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00FFFF-D502-404E-A025-5B54D3FB6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6189D8-44F2-45F2-8D58-437F93468D04}"/>
              </a:ext>
            </a:extLst>
          </p:cNvPr>
          <p:cNvSpPr/>
          <p:nvPr/>
        </p:nvSpPr>
        <p:spPr>
          <a:xfrm>
            <a:off x="79899" y="93213"/>
            <a:ext cx="11993732" cy="732410"/>
          </a:xfrm>
          <a:prstGeom prst="rect">
            <a:avLst/>
          </a:prstGeom>
          <a:solidFill>
            <a:srgbClr val="EAA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FINAL MODEL</a:t>
            </a:r>
          </a:p>
        </p:txBody>
      </p:sp>
    </p:spTree>
    <p:extLst>
      <p:ext uri="{BB962C8B-B14F-4D97-AF65-F5344CB8AC3E}">
        <p14:creationId xmlns:p14="http://schemas.microsoft.com/office/powerpoint/2010/main" val="12118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opioids">
            <a:extLst>
              <a:ext uri="{FF2B5EF4-FFF2-40B4-BE49-F238E27FC236}">
                <a16:creationId xmlns:a16="http://schemas.microsoft.com/office/drawing/2014/main" id="{046CB146-482F-47A5-89B3-3DD678A92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1" y="0"/>
            <a:ext cx="12052917" cy="742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00FFFF-D502-404E-A025-5B54D3FB6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6189D8-44F2-45F2-8D58-437F93468D04}"/>
              </a:ext>
            </a:extLst>
          </p:cNvPr>
          <p:cNvSpPr/>
          <p:nvPr/>
        </p:nvSpPr>
        <p:spPr>
          <a:xfrm>
            <a:off x="79899" y="93213"/>
            <a:ext cx="11993732" cy="732410"/>
          </a:xfrm>
          <a:prstGeom prst="rect">
            <a:avLst/>
          </a:prstGeom>
          <a:solidFill>
            <a:srgbClr val="EAA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FINAL MODEL - ROC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2AABF2-1603-477F-A0E9-7C7B7138D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1162050"/>
            <a:ext cx="90487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39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opioids">
            <a:extLst>
              <a:ext uri="{FF2B5EF4-FFF2-40B4-BE49-F238E27FC236}">
                <a16:creationId xmlns:a16="http://schemas.microsoft.com/office/drawing/2014/main" id="{046CB146-482F-47A5-89B3-3DD678A92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1" y="0"/>
            <a:ext cx="12052917" cy="742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00FFFF-D502-404E-A025-5B54D3FB6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6189D8-44F2-45F2-8D58-437F93468D04}"/>
              </a:ext>
            </a:extLst>
          </p:cNvPr>
          <p:cNvSpPr/>
          <p:nvPr/>
        </p:nvSpPr>
        <p:spPr>
          <a:xfrm>
            <a:off x="79899" y="93213"/>
            <a:ext cx="11993732" cy="732410"/>
          </a:xfrm>
          <a:prstGeom prst="rect">
            <a:avLst/>
          </a:prstGeom>
          <a:solidFill>
            <a:srgbClr val="EAA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FINAL MODEL - ROC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67C0D04-C862-49F9-959D-18D6E2FB41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2130579"/>
              </p:ext>
            </p:extLst>
          </p:nvPr>
        </p:nvGraphicFramePr>
        <p:xfrm>
          <a:off x="1071239" y="1229266"/>
          <a:ext cx="10129420" cy="4962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41697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opioids">
            <a:extLst>
              <a:ext uri="{FF2B5EF4-FFF2-40B4-BE49-F238E27FC236}">
                <a16:creationId xmlns:a16="http://schemas.microsoft.com/office/drawing/2014/main" id="{046CB146-482F-47A5-89B3-3DD678A92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1" y="-110975"/>
            <a:ext cx="12052917" cy="742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00FFFF-D502-404E-A025-5B54D3FB6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6189D8-44F2-45F2-8D58-437F93468D04}"/>
              </a:ext>
            </a:extLst>
          </p:cNvPr>
          <p:cNvSpPr/>
          <p:nvPr/>
        </p:nvSpPr>
        <p:spPr>
          <a:xfrm>
            <a:off x="79899" y="93213"/>
            <a:ext cx="11993732" cy="732410"/>
          </a:xfrm>
          <a:prstGeom prst="rect">
            <a:avLst/>
          </a:prstGeom>
          <a:solidFill>
            <a:srgbClr val="EAA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RANDOM FOREST CUTOFF NODE OUTPUT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6AE53-874B-470E-9D14-190155C02DCF}"/>
              </a:ext>
            </a:extLst>
          </p:cNvPr>
          <p:cNvPicPr/>
          <p:nvPr/>
        </p:nvPicPr>
        <p:blipFill rotWithShape="1">
          <a:blip r:embed="rId3"/>
          <a:srcRect b="14302"/>
          <a:stretch/>
        </p:blipFill>
        <p:spPr bwMode="auto">
          <a:xfrm>
            <a:off x="914400" y="905522"/>
            <a:ext cx="10262586" cy="53443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658998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401245-939E-4CFE-A89C-FF5176738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442" y="948084"/>
            <a:ext cx="4314317" cy="5703116"/>
          </a:xfrm>
          <a:prstGeom prst="rect">
            <a:avLst/>
          </a:prstGeom>
        </p:spPr>
      </p:pic>
      <p:pic>
        <p:nvPicPr>
          <p:cNvPr id="7170" name="Picture 2" descr="Image result for opioids">
            <a:extLst>
              <a:ext uri="{FF2B5EF4-FFF2-40B4-BE49-F238E27FC236}">
                <a16:creationId xmlns:a16="http://schemas.microsoft.com/office/drawing/2014/main" id="{046CB146-482F-47A5-89B3-3DD678A92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1" y="-110975"/>
            <a:ext cx="12052917" cy="742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00FFFF-D502-404E-A025-5B54D3FB6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6189D8-44F2-45F2-8D58-437F93468D04}"/>
              </a:ext>
            </a:extLst>
          </p:cNvPr>
          <p:cNvSpPr/>
          <p:nvPr/>
        </p:nvSpPr>
        <p:spPr>
          <a:xfrm>
            <a:off x="79899" y="93213"/>
            <a:ext cx="11993732" cy="732410"/>
          </a:xfrm>
          <a:prstGeom prst="rect">
            <a:avLst/>
          </a:prstGeom>
          <a:solidFill>
            <a:srgbClr val="EAA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RANDOM FOREST IMPORTANT VARIABLES</a:t>
            </a:r>
          </a:p>
        </p:txBody>
      </p:sp>
    </p:spTree>
    <p:extLst>
      <p:ext uri="{BB962C8B-B14F-4D97-AF65-F5344CB8AC3E}">
        <p14:creationId xmlns:p14="http://schemas.microsoft.com/office/powerpoint/2010/main" val="3541714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1ED74B-0181-43D4-8DB7-350618E12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421" y="825623"/>
            <a:ext cx="8656081" cy="5868657"/>
          </a:xfrm>
          <a:prstGeom prst="rect">
            <a:avLst/>
          </a:prstGeom>
        </p:spPr>
      </p:pic>
      <p:pic>
        <p:nvPicPr>
          <p:cNvPr id="7170" name="Picture 2" descr="Image result for opioids">
            <a:extLst>
              <a:ext uri="{FF2B5EF4-FFF2-40B4-BE49-F238E27FC236}">
                <a16:creationId xmlns:a16="http://schemas.microsoft.com/office/drawing/2014/main" id="{046CB146-482F-47A5-89B3-3DD678A92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1" y="-110975"/>
            <a:ext cx="12052917" cy="742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00FFFF-D502-404E-A025-5B54D3FB6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6189D8-44F2-45F2-8D58-437F93468D04}"/>
              </a:ext>
            </a:extLst>
          </p:cNvPr>
          <p:cNvSpPr/>
          <p:nvPr/>
        </p:nvSpPr>
        <p:spPr>
          <a:xfrm>
            <a:off x="79899" y="93213"/>
            <a:ext cx="11993732" cy="732410"/>
          </a:xfrm>
          <a:prstGeom prst="rect">
            <a:avLst/>
          </a:prstGeom>
          <a:solidFill>
            <a:srgbClr val="EAA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901471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rug prescription">
            <a:extLst>
              <a:ext uri="{FF2B5EF4-FFF2-40B4-BE49-F238E27FC236}">
                <a16:creationId xmlns:a16="http://schemas.microsoft.com/office/drawing/2014/main" id="{312A28AC-DA62-436A-AEFB-5575F4B02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" name="Rectangle 201">
            <a:extLst>
              <a:ext uri="{FF2B5EF4-FFF2-40B4-BE49-F238E27FC236}">
                <a16:creationId xmlns:a16="http://schemas.microsoft.com/office/drawing/2014/main" id="{FE78F009-145A-4F05-A1CF-AD09142F2231}"/>
              </a:ext>
            </a:extLst>
          </p:cNvPr>
          <p:cNvSpPr/>
          <p:nvPr/>
        </p:nvSpPr>
        <p:spPr>
          <a:xfrm>
            <a:off x="99134" y="2472987"/>
            <a:ext cx="11993732" cy="2199496"/>
          </a:xfrm>
          <a:prstGeom prst="rect">
            <a:avLst/>
          </a:prstGeom>
          <a:solidFill>
            <a:schemeClr val="tx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WHAT IS THE PROBLEM ?</a:t>
            </a:r>
          </a:p>
        </p:txBody>
      </p:sp>
    </p:spTree>
    <p:extLst>
      <p:ext uri="{BB962C8B-B14F-4D97-AF65-F5344CB8AC3E}">
        <p14:creationId xmlns:p14="http://schemas.microsoft.com/office/powerpoint/2010/main" val="3861334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A81325-D3BA-44C8-BC62-FEF4F702C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966" y="887088"/>
            <a:ext cx="7388321" cy="5825108"/>
          </a:xfrm>
          <a:prstGeom prst="rect">
            <a:avLst/>
          </a:prstGeom>
        </p:spPr>
      </p:pic>
      <p:pic>
        <p:nvPicPr>
          <p:cNvPr id="7170" name="Picture 2" descr="Image result for opioids">
            <a:extLst>
              <a:ext uri="{FF2B5EF4-FFF2-40B4-BE49-F238E27FC236}">
                <a16:creationId xmlns:a16="http://schemas.microsoft.com/office/drawing/2014/main" id="{046CB146-482F-47A5-89B3-3DD678A92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1" y="-110975"/>
            <a:ext cx="12052917" cy="742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00FFFF-D502-404E-A025-5B54D3FB6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6189D8-44F2-45F2-8D58-437F93468D04}"/>
              </a:ext>
            </a:extLst>
          </p:cNvPr>
          <p:cNvSpPr/>
          <p:nvPr/>
        </p:nvSpPr>
        <p:spPr>
          <a:xfrm>
            <a:off x="79899" y="93213"/>
            <a:ext cx="11993732" cy="732410"/>
          </a:xfrm>
          <a:prstGeom prst="rect">
            <a:avLst/>
          </a:prstGeom>
          <a:solidFill>
            <a:srgbClr val="EAA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060209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keyboard&#10;&#10;Description automatically generated">
            <a:extLst>
              <a:ext uri="{FF2B5EF4-FFF2-40B4-BE49-F238E27FC236}">
                <a16:creationId xmlns:a16="http://schemas.microsoft.com/office/drawing/2014/main" id="{DD9DDD20-2F46-4094-9ED5-7211774FB0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9" y="79899"/>
            <a:ext cx="12190904" cy="68497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00FFFF-D502-404E-A025-5B54D3FB6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E78F009-145A-4F05-A1CF-AD09142F2231}"/>
              </a:ext>
            </a:extLst>
          </p:cNvPr>
          <p:cNvSpPr/>
          <p:nvPr/>
        </p:nvSpPr>
        <p:spPr>
          <a:xfrm>
            <a:off x="79899" y="93213"/>
            <a:ext cx="11993732" cy="732410"/>
          </a:xfrm>
          <a:prstGeom prst="rect">
            <a:avLst/>
          </a:prstGeom>
          <a:solidFill>
            <a:srgbClr val="EAA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BACKGROUND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262A81-AF19-4C9C-BAC0-091B3DDFE83C}"/>
              </a:ext>
            </a:extLst>
          </p:cNvPr>
          <p:cNvSpPr/>
          <p:nvPr/>
        </p:nvSpPr>
        <p:spPr>
          <a:xfrm>
            <a:off x="1396933" y="1405751"/>
            <a:ext cx="2837138" cy="2703850"/>
          </a:xfrm>
          <a:prstGeom prst="ellipse">
            <a:avLst/>
          </a:prstGeom>
          <a:solidFill>
            <a:srgbClr val="EAA727">
              <a:alpha val="7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130</a:t>
            </a:r>
          </a:p>
          <a:p>
            <a:pPr algn="ctr"/>
            <a:r>
              <a:rPr lang="en-US" sz="4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PEOPLE</a:t>
            </a:r>
            <a:endParaRPr lang="en-US" sz="4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938FBB-8C15-42D0-9235-877FBFCEBB6D}"/>
              </a:ext>
            </a:extLst>
          </p:cNvPr>
          <p:cNvSpPr txBox="1"/>
          <p:nvPr/>
        </p:nvSpPr>
        <p:spPr>
          <a:xfrm>
            <a:off x="653256" y="4541402"/>
            <a:ext cx="6370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Die</a:t>
            </a:r>
            <a:r>
              <a:rPr lang="en-US" sz="2800" dirty="0"/>
              <a:t> everyday of opioid overdose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7E669E-6A9E-4717-9596-688F3519668F}"/>
              </a:ext>
            </a:extLst>
          </p:cNvPr>
          <p:cNvSpPr/>
          <p:nvPr/>
        </p:nvSpPr>
        <p:spPr>
          <a:xfrm>
            <a:off x="7781948" y="1405751"/>
            <a:ext cx="2837138" cy="2703850"/>
          </a:xfrm>
          <a:prstGeom prst="ellipse">
            <a:avLst/>
          </a:prstGeom>
          <a:solidFill>
            <a:srgbClr val="EAA727">
              <a:alpha val="7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46</a:t>
            </a:r>
          </a:p>
          <a:p>
            <a:pPr algn="ctr"/>
            <a:r>
              <a:rPr lang="en-US" sz="4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PEOPLE</a:t>
            </a:r>
            <a:endParaRPr lang="en-US" sz="4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9A3C30-B4EE-4C50-8BD5-C39961671837}"/>
              </a:ext>
            </a:extLst>
          </p:cNvPr>
          <p:cNvSpPr txBox="1"/>
          <p:nvPr/>
        </p:nvSpPr>
        <p:spPr>
          <a:xfrm>
            <a:off x="7024238" y="4541402"/>
            <a:ext cx="63709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Die everyday from overdose</a:t>
            </a:r>
          </a:p>
          <a:p>
            <a:r>
              <a:rPr lang="en-US" sz="2800" dirty="0"/>
              <a:t> involving </a:t>
            </a:r>
            <a:r>
              <a:rPr lang="en-US" sz="2800" b="1" dirty="0">
                <a:solidFill>
                  <a:srgbClr val="FF0000"/>
                </a:solidFill>
              </a:rPr>
              <a:t>opioids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</a:rPr>
              <a:t>prescriptions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D00ED6-C778-448F-BEF0-C3CC2313B253}"/>
              </a:ext>
            </a:extLst>
          </p:cNvPr>
          <p:cNvSpPr txBox="1"/>
          <p:nvPr/>
        </p:nvSpPr>
        <p:spPr>
          <a:xfrm>
            <a:off x="10270689" y="6353456"/>
            <a:ext cx="6370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– www.cdc.gov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4C5C985-FD66-40AD-9534-88F9A0AF993D}"/>
              </a:ext>
            </a:extLst>
          </p:cNvPr>
          <p:cNvSpPr/>
          <p:nvPr/>
        </p:nvSpPr>
        <p:spPr>
          <a:xfrm>
            <a:off x="5024581" y="2595418"/>
            <a:ext cx="2027365" cy="2369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DBD5ED6-1B78-4733-8ED6-C48D4837D5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6615632"/>
              </p:ext>
            </p:extLst>
          </p:nvPr>
        </p:nvGraphicFramePr>
        <p:xfrm>
          <a:off x="2338151" y="6261833"/>
          <a:ext cx="774826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76A45EC8-79D0-4816-A17E-3D0C82CD99FF}"/>
              </a:ext>
            </a:extLst>
          </p:cNvPr>
          <p:cNvSpPr/>
          <p:nvPr/>
        </p:nvSpPr>
        <p:spPr>
          <a:xfrm>
            <a:off x="11337314" y="178904"/>
            <a:ext cx="606288" cy="5610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66148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room, cake, writing implement&#10;&#10;Description automatically generated">
            <a:extLst>
              <a:ext uri="{FF2B5EF4-FFF2-40B4-BE49-F238E27FC236}">
                <a16:creationId xmlns:a16="http://schemas.microsoft.com/office/drawing/2014/main" id="{1524E8CB-3CBB-43B8-8AC5-9CB36A3F66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9263"/>
            <a:ext cx="12192000" cy="70365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00FFFF-D502-404E-A025-5B54D3FB6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E78F009-145A-4F05-A1CF-AD09142F2231}"/>
              </a:ext>
            </a:extLst>
          </p:cNvPr>
          <p:cNvSpPr/>
          <p:nvPr/>
        </p:nvSpPr>
        <p:spPr>
          <a:xfrm>
            <a:off x="79899" y="93213"/>
            <a:ext cx="11993732" cy="732410"/>
          </a:xfrm>
          <a:prstGeom prst="rect">
            <a:avLst/>
          </a:prstGeom>
          <a:solidFill>
            <a:srgbClr val="EAA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CONVENTIONAL APPROACH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A04E2B-AACE-476A-8C54-47C7ED07B9BC}"/>
              </a:ext>
            </a:extLst>
          </p:cNvPr>
          <p:cNvSpPr txBox="1"/>
          <p:nvPr/>
        </p:nvSpPr>
        <p:spPr>
          <a:xfrm>
            <a:off x="1117108" y="4154286"/>
            <a:ext cx="4190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Addiction treatment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F89324-08E3-47CE-9673-5C810DC9FD02}"/>
              </a:ext>
            </a:extLst>
          </p:cNvPr>
          <p:cNvSpPr txBox="1"/>
          <p:nvPr/>
        </p:nvSpPr>
        <p:spPr>
          <a:xfrm>
            <a:off x="6884634" y="4185063"/>
            <a:ext cx="4190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Identifying risky patients</a:t>
            </a:r>
          </a:p>
        </p:txBody>
      </p:sp>
      <p:sp>
        <p:nvSpPr>
          <p:cNvPr id="31" name="Freeform 33">
            <a:extLst>
              <a:ext uri="{FF2B5EF4-FFF2-40B4-BE49-F238E27FC236}">
                <a16:creationId xmlns:a16="http://schemas.microsoft.com/office/drawing/2014/main" id="{546D8D25-5AB6-443B-A796-4FE79A4EB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9681" y="5006872"/>
            <a:ext cx="479393" cy="548018"/>
          </a:xfrm>
          <a:custGeom>
            <a:avLst/>
            <a:gdLst>
              <a:gd name="T0" fmla="*/ 1050 w 1286"/>
              <a:gd name="T1" fmla="*/ 0 h 1167"/>
              <a:gd name="T2" fmla="*/ 1285 w 1286"/>
              <a:gd name="T3" fmla="*/ 0 h 1167"/>
              <a:gd name="T4" fmla="*/ 1285 w 1286"/>
              <a:gd name="T5" fmla="*/ 699 h 1167"/>
              <a:gd name="T6" fmla="*/ 1050 w 1286"/>
              <a:gd name="T7" fmla="*/ 699 h 1167"/>
              <a:gd name="T8" fmla="*/ 1050 w 1286"/>
              <a:gd name="T9" fmla="*/ 0 h 1167"/>
              <a:gd name="T10" fmla="*/ 817 w 1286"/>
              <a:gd name="T11" fmla="*/ 0 h 1167"/>
              <a:gd name="T12" fmla="*/ 935 w 1286"/>
              <a:gd name="T13" fmla="*/ 117 h 1167"/>
              <a:gd name="T14" fmla="*/ 935 w 1286"/>
              <a:gd name="T15" fmla="*/ 699 h 1167"/>
              <a:gd name="T16" fmla="*/ 899 w 1286"/>
              <a:gd name="T17" fmla="*/ 781 h 1167"/>
              <a:gd name="T18" fmla="*/ 517 w 1286"/>
              <a:gd name="T19" fmla="*/ 1166 h 1167"/>
              <a:gd name="T20" fmla="*/ 454 w 1286"/>
              <a:gd name="T21" fmla="*/ 1103 h 1167"/>
              <a:gd name="T22" fmla="*/ 429 w 1286"/>
              <a:gd name="T23" fmla="*/ 1043 h 1167"/>
              <a:gd name="T24" fmla="*/ 429 w 1286"/>
              <a:gd name="T25" fmla="*/ 1024 h 1167"/>
              <a:gd name="T26" fmla="*/ 487 w 1286"/>
              <a:gd name="T27" fmla="*/ 756 h 1167"/>
              <a:gd name="T28" fmla="*/ 117 w 1286"/>
              <a:gd name="T29" fmla="*/ 756 h 1167"/>
              <a:gd name="T30" fmla="*/ 0 w 1286"/>
              <a:gd name="T31" fmla="*/ 641 h 1167"/>
              <a:gd name="T32" fmla="*/ 3 w 1286"/>
              <a:gd name="T33" fmla="*/ 636 h 1167"/>
              <a:gd name="T34" fmla="*/ 0 w 1286"/>
              <a:gd name="T35" fmla="*/ 636 h 1167"/>
              <a:gd name="T36" fmla="*/ 0 w 1286"/>
              <a:gd name="T37" fmla="*/ 525 h 1167"/>
              <a:gd name="T38" fmla="*/ 8 w 1286"/>
              <a:gd name="T39" fmla="*/ 481 h 1167"/>
              <a:gd name="T40" fmla="*/ 186 w 1286"/>
              <a:gd name="T41" fmla="*/ 71 h 1167"/>
              <a:gd name="T42" fmla="*/ 292 w 1286"/>
              <a:gd name="T43" fmla="*/ 0 h 1167"/>
              <a:gd name="T44" fmla="*/ 817 w 1286"/>
              <a:gd name="T45" fmla="*/ 0 h 1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86" h="1167">
                <a:moveTo>
                  <a:pt x="1050" y="0"/>
                </a:moveTo>
                <a:lnTo>
                  <a:pt x="1285" y="0"/>
                </a:lnTo>
                <a:lnTo>
                  <a:pt x="1285" y="699"/>
                </a:lnTo>
                <a:lnTo>
                  <a:pt x="1050" y="699"/>
                </a:lnTo>
                <a:lnTo>
                  <a:pt x="1050" y="0"/>
                </a:lnTo>
                <a:close/>
                <a:moveTo>
                  <a:pt x="817" y="0"/>
                </a:moveTo>
                <a:cubicBezTo>
                  <a:pt x="880" y="0"/>
                  <a:pt x="935" y="55"/>
                  <a:pt x="935" y="117"/>
                </a:cubicBezTo>
                <a:lnTo>
                  <a:pt x="935" y="699"/>
                </a:lnTo>
                <a:cubicBezTo>
                  <a:pt x="935" y="732"/>
                  <a:pt x="921" y="759"/>
                  <a:pt x="899" y="781"/>
                </a:cubicBezTo>
                <a:lnTo>
                  <a:pt x="517" y="1166"/>
                </a:lnTo>
                <a:lnTo>
                  <a:pt x="454" y="1103"/>
                </a:lnTo>
                <a:cubicBezTo>
                  <a:pt x="437" y="1087"/>
                  <a:pt x="429" y="1068"/>
                  <a:pt x="429" y="1043"/>
                </a:cubicBezTo>
                <a:lnTo>
                  <a:pt x="429" y="1024"/>
                </a:lnTo>
                <a:lnTo>
                  <a:pt x="487" y="756"/>
                </a:lnTo>
                <a:lnTo>
                  <a:pt x="117" y="756"/>
                </a:lnTo>
                <a:cubicBezTo>
                  <a:pt x="55" y="756"/>
                  <a:pt x="0" y="704"/>
                  <a:pt x="0" y="641"/>
                </a:cubicBezTo>
                <a:lnTo>
                  <a:pt x="3" y="636"/>
                </a:lnTo>
                <a:lnTo>
                  <a:pt x="0" y="636"/>
                </a:lnTo>
                <a:lnTo>
                  <a:pt x="0" y="525"/>
                </a:lnTo>
                <a:cubicBezTo>
                  <a:pt x="0" y="508"/>
                  <a:pt x="3" y="495"/>
                  <a:pt x="8" y="481"/>
                </a:cubicBezTo>
                <a:lnTo>
                  <a:pt x="186" y="71"/>
                </a:lnTo>
                <a:cubicBezTo>
                  <a:pt x="202" y="30"/>
                  <a:pt x="243" y="0"/>
                  <a:pt x="292" y="0"/>
                </a:cubicBezTo>
                <a:lnTo>
                  <a:pt x="817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E14A42-CCB7-44C5-9A32-DF82401FAB4F}"/>
              </a:ext>
            </a:extLst>
          </p:cNvPr>
          <p:cNvSpPr txBox="1"/>
          <p:nvPr/>
        </p:nvSpPr>
        <p:spPr>
          <a:xfrm>
            <a:off x="1251754" y="4859145"/>
            <a:ext cx="4190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 </a:t>
            </a:r>
            <a:r>
              <a:rPr lang="en-US" sz="2400" dirty="0"/>
              <a:t> Social and economic costs associated </a:t>
            </a:r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EE7BD3B6-159A-4BBE-AAA4-FEB07EADD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1642" y="4993320"/>
            <a:ext cx="479393" cy="548018"/>
          </a:xfrm>
          <a:custGeom>
            <a:avLst/>
            <a:gdLst>
              <a:gd name="T0" fmla="*/ 1050 w 1286"/>
              <a:gd name="T1" fmla="*/ 0 h 1167"/>
              <a:gd name="T2" fmla="*/ 1285 w 1286"/>
              <a:gd name="T3" fmla="*/ 0 h 1167"/>
              <a:gd name="T4" fmla="*/ 1285 w 1286"/>
              <a:gd name="T5" fmla="*/ 699 h 1167"/>
              <a:gd name="T6" fmla="*/ 1050 w 1286"/>
              <a:gd name="T7" fmla="*/ 699 h 1167"/>
              <a:gd name="T8" fmla="*/ 1050 w 1286"/>
              <a:gd name="T9" fmla="*/ 0 h 1167"/>
              <a:gd name="T10" fmla="*/ 817 w 1286"/>
              <a:gd name="T11" fmla="*/ 0 h 1167"/>
              <a:gd name="T12" fmla="*/ 935 w 1286"/>
              <a:gd name="T13" fmla="*/ 117 h 1167"/>
              <a:gd name="T14" fmla="*/ 935 w 1286"/>
              <a:gd name="T15" fmla="*/ 699 h 1167"/>
              <a:gd name="T16" fmla="*/ 899 w 1286"/>
              <a:gd name="T17" fmla="*/ 781 h 1167"/>
              <a:gd name="T18" fmla="*/ 517 w 1286"/>
              <a:gd name="T19" fmla="*/ 1166 h 1167"/>
              <a:gd name="T20" fmla="*/ 454 w 1286"/>
              <a:gd name="T21" fmla="*/ 1103 h 1167"/>
              <a:gd name="T22" fmla="*/ 429 w 1286"/>
              <a:gd name="T23" fmla="*/ 1043 h 1167"/>
              <a:gd name="T24" fmla="*/ 429 w 1286"/>
              <a:gd name="T25" fmla="*/ 1024 h 1167"/>
              <a:gd name="T26" fmla="*/ 487 w 1286"/>
              <a:gd name="T27" fmla="*/ 756 h 1167"/>
              <a:gd name="T28" fmla="*/ 117 w 1286"/>
              <a:gd name="T29" fmla="*/ 756 h 1167"/>
              <a:gd name="T30" fmla="*/ 0 w 1286"/>
              <a:gd name="T31" fmla="*/ 641 h 1167"/>
              <a:gd name="T32" fmla="*/ 3 w 1286"/>
              <a:gd name="T33" fmla="*/ 636 h 1167"/>
              <a:gd name="T34" fmla="*/ 0 w 1286"/>
              <a:gd name="T35" fmla="*/ 636 h 1167"/>
              <a:gd name="T36" fmla="*/ 0 w 1286"/>
              <a:gd name="T37" fmla="*/ 525 h 1167"/>
              <a:gd name="T38" fmla="*/ 8 w 1286"/>
              <a:gd name="T39" fmla="*/ 481 h 1167"/>
              <a:gd name="T40" fmla="*/ 186 w 1286"/>
              <a:gd name="T41" fmla="*/ 71 h 1167"/>
              <a:gd name="T42" fmla="*/ 292 w 1286"/>
              <a:gd name="T43" fmla="*/ 0 h 1167"/>
              <a:gd name="T44" fmla="*/ 817 w 1286"/>
              <a:gd name="T45" fmla="*/ 0 h 1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86" h="1167">
                <a:moveTo>
                  <a:pt x="1050" y="0"/>
                </a:moveTo>
                <a:lnTo>
                  <a:pt x="1285" y="0"/>
                </a:lnTo>
                <a:lnTo>
                  <a:pt x="1285" y="699"/>
                </a:lnTo>
                <a:lnTo>
                  <a:pt x="1050" y="699"/>
                </a:lnTo>
                <a:lnTo>
                  <a:pt x="1050" y="0"/>
                </a:lnTo>
                <a:close/>
                <a:moveTo>
                  <a:pt x="817" y="0"/>
                </a:moveTo>
                <a:cubicBezTo>
                  <a:pt x="880" y="0"/>
                  <a:pt x="935" y="55"/>
                  <a:pt x="935" y="117"/>
                </a:cubicBezTo>
                <a:lnTo>
                  <a:pt x="935" y="699"/>
                </a:lnTo>
                <a:cubicBezTo>
                  <a:pt x="935" y="732"/>
                  <a:pt x="921" y="759"/>
                  <a:pt x="899" y="781"/>
                </a:cubicBezTo>
                <a:lnTo>
                  <a:pt x="517" y="1166"/>
                </a:lnTo>
                <a:lnTo>
                  <a:pt x="454" y="1103"/>
                </a:lnTo>
                <a:cubicBezTo>
                  <a:pt x="437" y="1087"/>
                  <a:pt x="429" y="1068"/>
                  <a:pt x="429" y="1043"/>
                </a:cubicBezTo>
                <a:lnTo>
                  <a:pt x="429" y="1024"/>
                </a:lnTo>
                <a:lnTo>
                  <a:pt x="487" y="756"/>
                </a:lnTo>
                <a:lnTo>
                  <a:pt x="117" y="756"/>
                </a:lnTo>
                <a:cubicBezTo>
                  <a:pt x="55" y="756"/>
                  <a:pt x="0" y="704"/>
                  <a:pt x="0" y="641"/>
                </a:cubicBezTo>
                <a:lnTo>
                  <a:pt x="3" y="636"/>
                </a:lnTo>
                <a:lnTo>
                  <a:pt x="0" y="636"/>
                </a:lnTo>
                <a:lnTo>
                  <a:pt x="0" y="525"/>
                </a:lnTo>
                <a:cubicBezTo>
                  <a:pt x="0" y="508"/>
                  <a:pt x="3" y="495"/>
                  <a:pt x="8" y="481"/>
                </a:cubicBezTo>
                <a:lnTo>
                  <a:pt x="186" y="71"/>
                </a:lnTo>
                <a:cubicBezTo>
                  <a:pt x="202" y="30"/>
                  <a:pt x="243" y="0"/>
                  <a:pt x="292" y="0"/>
                </a:cubicBezTo>
                <a:lnTo>
                  <a:pt x="817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A5BF6B-5CD1-4284-8266-B4DDBBDCBFF4}"/>
              </a:ext>
            </a:extLst>
          </p:cNvPr>
          <p:cNvSpPr txBox="1"/>
          <p:nvPr/>
        </p:nvSpPr>
        <p:spPr>
          <a:xfrm>
            <a:off x="7271642" y="4909975"/>
            <a:ext cx="419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 </a:t>
            </a:r>
            <a:r>
              <a:rPr lang="en-US" sz="2400" dirty="0"/>
              <a:t> May induce moral hazard</a:t>
            </a:r>
          </a:p>
        </p:txBody>
      </p:sp>
      <p:pic>
        <p:nvPicPr>
          <p:cNvPr id="2050" name="Picture 2" descr="Image result for addiction treatment">
            <a:extLst>
              <a:ext uri="{FF2B5EF4-FFF2-40B4-BE49-F238E27FC236}">
                <a16:creationId xmlns:a16="http://schemas.microsoft.com/office/drawing/2014/main" id="{FB4271FF-7601-4D31-9295-5C8525DB4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alphaModFix amt="9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6000"/>
                    </a14:imgEffect>
                    <a14:imgEffect>
                      <a14:saturation sat="2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049" y="1583356"/>
            <a:ext cx="3551114" cy="236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isky patients">
            <a:extLst>
              <a:ext uri="{FF2B5EF4-FFF2-40B4-BE49-F238E27FC236}">
                <a16:creationId xmlns:a16="http://schemas.microsoft.com/office/drawing/2014/main" id="{82195758-ED1F-4C64-9839-25CCF40BC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167" y="1583356"/>
            <a:ext cx="3761714" cy="236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0D0C9AC2-2DA0-40D8-81D4-32796F3627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6761230"/>
              </p:ext>
            </p:extLst>
          </p:nvPr>
        </p:nvGraphicFramePr>
        <p:xfrm>
          <a:off x="2338151" y="6261833"/>
          <a:ext cx="774826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7" name="Oval 16">
            <a:extLst>
              <a:ext uri="{FF2B5EF4-FFF2-40B4-BE49-F238E27FC236}">
                <a16:creationId xmlns:a16="http://schemas.microsoft.com/office/drawing/2014/main" id="{F7427021-DA7D-44EA-8B38-E33801CBA414}"/>
              </a:ext>
            </a:extLst>
          </p:cNvPr>
          <p:cNvSpPr/>
          <p:nvPr/>
        </p:nvSpPr>
        <p:spPr>
          <a:xfrm>
            <a:off x="11337314" y="178904"/>
            <a:ext cx="606288" cy="5610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00308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room, cake, writing implement&#10;&#10;Description automatically generated">
            <a:extLst>
              <a:ext uri="{FF2B5EF4-FFF2-40B4-BE49-F238E27FC236}">
                <a16:creationId xmlns:a16="http://schemas.microsoft.com/office/drawing/2014/main" id="{1524E8CB-3CBB-43B8-8AC5-9CB36A3F66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9263"/>
            <a:ext cx="12192000" cy="7036526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C28F3E2-9F09-43B2-B1AF-3628029AFFC8}"/>
              </a:ext>
            </a:extLst>
          </p:cNvPr>
          <p:cNvCxnSpPr>
            <a:cxnSpLocks/>
          </p:cNvCxnSpPr>
          <p:nvPr/>
        </p:nvCxnSpPr>
        <p:spPr>
          <a:xfrm>
            <a:off x="3356149" y="3768132"/>
            <a:ext cx="5148107" cy="2123020"/>
          </a:xfrm>
          <a:prstGeom prst="bentConnector3">
            <a:avLst>
              <a:gd name="adj1" fmla="val 50000"/>
            </a:avLst>
          </a:prstGeom>
          <a:ln w="25400">
            <a:solidFill>
              <a:schemeClr val="tx2">
                <a:lumMod val="50000"/>
                <a:lumOff val="5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60BA4F5-DB4D-40ED-8B43-50D8EF434858}"/>
              </a:ext>
            </a:extLst>
          </p:cNvPr>
          <p:cNvCxnSpPr>
            <a:cxnSpLocks/>
          </p:cNvCxnSpPr>
          <p:nvPr/>
        </p:nvCxnSpPr>
        <p:spPr>
          <a:xfrm flipV="1">
            <a:off x="3326009" y="1670250"/>
            <a:ext cx="6109397" cy="1654963"/>
          </a:xfrm>
          <a:prstGeom prst="bentConnector3">
            <a:avLst>
              <a:gd name="adj1" fmla="val 50000"/>
            </a:avLst>
          </a:prstGeom>
          <a:ln w="25400">
            <a:solidFill>
              <a:schemeClr val="tx2">
                <a:lumMod val="50000"/>
                <a:lumOff val="5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02E455-524E-4566-A5D6-A2EFCE6D982B}"/>
              </a:ext>
            </a:extLst>
          </p:cNvPr>
          <p:cNvCxnSpPr/>
          <p:nvPr/>
        </p:nvCxnSpPr>
        <p:spPr>
          <a:xfrm>
            <a:off x="3326017" y="3537020"/>
            <a:ext cx="5325626" cy="0"/>
          </a:xfrm>
          <a:prstGeom prst="straightConnector1">
            <a:avLst/>
          </a:prstGeom>
          <a:ln w="25400">
            <a:solidFill>
              <a:schemeClr val="tx2">
                <a:lumMod val="50000"/>
                <a:lumOff val="5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states">
            <a:extLst>
              <a:ext uri="{FF2B5EF4-FFF2-40B4-BE49-F238E27FC236}">
                <a16:creationId xmlns:a16="http://schemas.microsoft.com/office/drawing/2014/main" id="{FBCC13E5-0ABD-4A86-B6A1-DEF47562D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305" y="973178"/>
            <a:ext cx="1916134" cy="104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Image result for doctors">
            <a:extLst>
              <a:ext uri="{FF2B5EF4-FFF2-40B4-BE49-F238E27FC236}">
                <a16:creationId xmlns:a16="http://schemas.microsoft.com/office/drawing/2014/main" id="{6D728050-1CB0-498D-A2E3-42932A476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2" b="9778"/>
          <a:stretch/>
        </p:blipFill>
        <p:spPr bwMode="auto">
          <a:xfrm>
            <a:off x="8805706" y="3011308"/>
            <a:ext cx="1870439" cy="104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Image result for counties in US">
            <a:extLst>
              <a:ext uri="{FF2B5EF4-FFF2-40B4-BE49-F238E27FC236}">
                <a16:creationId xmlns:a16="http://schemas.microsoft.com/office/drawing/2014/main" id="{CD0ED319-3B39-4381-97C3-5C31A739E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8" b="17858"/>
          <a:stretch/>
        </p:blipFill>
        <p:spPr bwMode="auto">
          <a:xfrm>
            <a:off x="8651643" y="4834169"/>
            <a:ext cx="1870439" cy="103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32C8CE-8B70-4444-8BE1-01EF4BFC49C9}"/>
              </a:ext>
            </a:extLst>
          </p:cNvPr>
          <p:cNvSpPr/>
          <p:nvPr/>
        </p:nvSpPr>
        <p:spPr>
          <a:xfrm>
            <a:off x="1075174" y="1135464"/>
            <a:ext cx="1979525" cy="4300745"/>
          </a:xfrm>
          <a:prstGeom prst="rect">
            <a:avLst/>
          </a:prstGeom>
          <a:gradFill>
            <a:gsLst>
              <a:gs pos="0">
                <a:srgbClr val="FF5D5D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00FFFF-D502-404E-A025-5B54D3FB6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E78F009-145A-4F05-A1CF-AD09142F2231}"/>
              </a:ext>
            </a:extLst>
          </p:cNvPr>
          <p:cNvSpPr/>
          <p:nvPr/>
        </p:nvSpPr>
        <p:spPr>
          <a:xfrm>
            <a:off x="79899" y="93213"/>
            <a:ext cx="11993732" cy="732410"/>
          </a:xfrm>
          <a:prstGeom prst="rect">
            <a:avLst/>
          </a:prstGeom>
          <a:solidFill>
            <a:srgbClr val="EAA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OUR APPROACH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F8894B-46EF-43E4-B795-5E208306212A}"/>
              </a:ext>
            </a:extLst>
          </p:cNvPr>
          <p:cNvSpPr txBox="1"/>
          <p:nvPr/>
        </p:nvSpPr>
        <p:spPr>
          <a:xfrm>
            <a:off x="513195" y="5435369"/>
            <a:ext cx="7009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Identifying doctors that</a:t>
            </a:r>
          </a:p>
          <a:p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over-prescribe</a:t>
            </a:r>
            <a:r>
              <a:rPr lang="en-US" sz="2400" dirty="0"/>
              <a:t> opioids</a:t>
            </a:r>
          </a:p>
        </p:txBody>
      </p:sp>
      <p:pic>
        <p:nvPicPr>
          <p:cNvPr id="2050" name="Picture 2" descr="Image result for doctor full body icon">
            <a:extLst>
              <a:ext uri="{FF2B5EF4-FFF2-40B4-BE49-F238E27FC236}">
                <a16:creationId xmlns:a16="http://schemas.microsoft.com/office/drawing/2014/main" id="{BB06437A-1D71-427C-84F1-02DBC1288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00" b="92083" l="6173" r="88889">
                        <a14:foregroundMark x1="91358" y1="42083" x2="91358" y2="42083"/>
                        <a14:foregroundMark x1="49383" y1="12500" x2="49383" y2="12500"/>
                        <a14:foregroundMark x1="48148" y1="2500" x2="48148" y2="2500"/>
                        <a14:foregroundMark x1="7407" y1="45417" x2="7407" y2="45417"/>
                        <a14:foregroundMark x1="28395" y1="92083" x2="28395" y2="92083"/>
                        <a14:foregroundMark x1="67901" y1="90833" x2="67901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74" y="1135464"/>
            <a:ext cx="1979525" cy="455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16BD52-2F55-4BD6-BBEF-6CF0EC634992}"/>
              </a:ext>
            </a:extLst>
          </p:cNvPr>
          <p:cNvSpPr txBox="1"/>
          <p:nvPr/>
        </p:nvSpPr>
        <p:spPr>
          <a:xfrm>
            <a:off x="995826" y="5115960"/>
            <a:ext cx="22809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Low prescription rate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33E2C1-654E-4133-AC8C-4EA0DABAB865}"/>
              </a:ext>
            </a:extLst>
          </p:cNvPr>
          <p:cNvSpPr txBox="1"/>
          <p:nvPr/>
        </p:nvSpPr>
        <p:spPr>
          <a:xfrm>
            <a:off x="995825" y="968084"/>
            <a:ext cx="22809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High prescription rate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26A44E89-6B2C-4765-AB2C-DF32CB536069}"/>
              </a:ext>
            </a:extLst>
          </p:cNvPr>
          <p:cNvSpPr/>
          <p:nvPr/>
        </p:nvSpPr>
        <p:spPr>
          <a:xfrm rot="16200000">
            <a:off x="3413690" y="1024720"/>
            <a:ext cx="205683" cy="25605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E2929F-1772-4662-9449-692132444A01}"/>
              </a:ext>
            </a:extLst>
          </p:cNvPr>
          <p:cNvSpPr txBox="1"/>
          <p:nvPr/>
        </p:nvSpPr>
        <p:spPr>
          <a:xfrm>
            <a:off x="10023002" y="2052057"/>
            <a:ext cx="1306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90BA71-25A2-4233-9322-D8C8F4124CC7}"/>
              </a:ext>
            </a:extLst>
          </p:cNvPr>
          <p:cNvSpPr txBox="1"/>
          <p:nvPr/>
        </p:nvSpPr>
        <p:spPr>
          <a:xfrm>
            <a:off x="8982569" y="4054267"/>
            <a:ext cx="1607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PROVIDER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5F9529-6372-4293-8981-D23020B1A0AE}"/>
              </a:ext>
            </a:extLst>
          </p:cNvPr>
          <p:cNvSpPr txBox="1"/>
          <p:nvPr/>
        </p:nvSpPr>
        <p:spPr>
          <a:xfrm>
            <a:off x="8890693" y="5834506"/>
            <a:ext cx="1607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COUNTY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4963424-94DD-47D7-BD57-D5EF3EA72E83}"/>
              </a:ext>
            </a:extLst>
          </p:cNvPr>
          <p:cNvSpPr/>
          <p:nvPr/>
        </p:nvSpPr>
        <p:spPr>
          <a:xfrm>
            <a:off x="11337314" y="178904"/>
            <a:ext cx="606288" cy="5610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6</a:t>
            </a: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899232FD-744D-4054-83E7-7217918F07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8274333"/>
              </p:ext>
            </p:extLst>
          </p:nvPr>
        </p:nvGraphicFramePr>
        <p:xfrm>
          <a:off x="2338151" y="6261833"/>
          <a:ext cx="774826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95736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0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00FFFF-D502-404E-A025-5B54D3FB6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E78F009-145A-4F05-A1CF-AD09142F2231}"/>
              </a:ext>
            </a:extLst>
          </p:cNvPr>
          <p:cNvSpPr/>
          <p:nvPr/>
        </p:nvSpPr>
        <p:spPr>
          <a:xfrm>
            <a:off x="79899" y="93213"/>
            <a:ext cx="11993732" cy="732410"/>
          </a:xfrm>
          <a:prstGeom prst="rect">
            <a:avLst/>
          </a:prstGeom>
          <a:solidFill>
            <a:srgbClr val="EAA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STAKEHOLDERS</a:t>
            </a:r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3A6602E7-CCA5-44A5-9A85-D2D3FB134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411" y="1487009"/>
            <a:ext cx="3083511" cy="231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cdc">
            <a:extLst>
              <a:ext uri="{FF2B5EF4-FFF2-40B4-BE49-F238E27FC236}">
                <a16:creationId xmlns:a16="http://schemas.microsoft.com/office/drawing/2014/main" id="{562CE9F9-40F1-4FA5-882C-1AFB2BD81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511" y="1677866"/>
            <a:ext cx="2316501" cy="174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ama">
            <a:extLst>
              <a:ext uri="{FF2B5EF4-FFF2-40B4-BE49-F238E27FC236}">
                <a16:creationId xmlns:a16="http://schemas.microsoft.com/office/drawing/2014/main" id="{DFD34C23-5F22-4209-86EF-2463521FD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411" y="4350058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dea images">
            <a:extLst>
              <a:ext uri="{FF2B5EF4-FFF2-40B4-BE49-F238E27FC236}">
                <a16:creationId xmlns:a16="http://schemas.microsoft.com/office/drawing/2014/main" id="{D8C767E7-9A3C-43BF-B686-A091BB816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511" y="379964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picture containing indoor, sitting, table&#10;&#10;Description automatically generated">
            <a:extLst>
              <a:ext uri="{FF2B5EF4-FFF2-40B4-BE49-F238E27FC236}">
                <a16:creationId xmlns:a16="http://schemas.microsoft.com/office/drawing/2014/main" id="{19B5D0FF-E49E-4310-B8EE-BFB82030E37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9" y="332077"/>
            <a:ext cx="9647364" cy="6828077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4CD791E-8952-4942-B401-28B9B72EAC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8274333"/>
              </p:ext>
            </p:extLst>
          </p:nvPr>
        </p:nvGraphicFramePr>
        <p:xfrm>
          <a:off x="2338151" y="6261833"/>
          <a:ext cx="774826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52E18886-32D3-42C0-913E-EE5955FFDC15}"/>
              </a:ext>
            </a:extLst>
          </p:cNvPr>
          <p:cNvSpPr/>
          <p:nvPr/>
        </p:nvSpPr>
        <p:spPr>
          <a:xfrm>
            <a:off x="11337314" y="178904"/>
            <a:ext cx="606288" cy="5610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60038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Image result for opioids">
            <a:extLst>
              <a:ext uri="{FF2B5EF4-FFF2-40B4-BE49-F238E27FC236}">
                <a16:creationId xmlns:a16="http://schemas.microsoft.com/office/drawing/2014/main" id="{1712ADC7-E5E3-45C6-AA20-98420E400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647" y="72725"/>
            <a:ext cx="12735748" cy="661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" name="Rectangle 197">
            <a:extLst>
              <a:ext uri="{FF2B5EF4-FFF2-40B4-BE49-F238E27FC236}">
                <a16:creationId xmlns:a16="http://schemas.microsoft.com/office/drawing/2014/main" id="{04961110-2418-48AC-8259-543BB414F86C}"/>
              </a:ext>
            </a:extLst>
          </p:cNvPr>
          <p:cNvSpPr/>
          <p:nvPr/>
        </p:nvSpPr>
        <p:spPr>
          <a:xfrm>
            <a:off x="79899" y="79899"/>
            <a:ext cx="12002610" cy="6693763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E78F009-145A-4F05-A1CF-AD09142F2231}"/>
              </a:ext>
            </a:extLst>
          </p:cNvPr>
          <p:cNvSpPr/>
          <p:nvPr/>
        </p:nvSpPr>
        <p:spPr>
          <a:xfrm>
            <a:off x="79899" y="93213"/>
            <a:ext cx="11993732" cy="732410"/>
          </a:xfrm>
          <a:prstGeom prst="rect">
            <a:avLst/>
          </a:prstGeom>
          <a:solidFill>
            <a:srgbClr val="EAA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Nirmala UI Semilight" panose="020B0402040204020203" pitchFamily="34" charset="0"/>
                <a:ea typeface="PT Sans" panose="020B0503020203020204" pitchFamily="34" charset="0"/>
                <a:cs typeface="Nirmala UI Semilight" panose="020B0402040204020203" pitchFamily="34" charset="0"/>
              </a:rPr>
              <a:t>DATA DESCRIPTION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842D86-9EF9-4EFD-BE34-1785A85063A2}"/>
              </a:ext>
            </a:extLst>
          </p:cNvPr>
          <p:cNvGrpSpPr/>
          <p:nvPr/>
        </p:nvGrpSpPr>
        <p:grpSpPr>
          <a:xfrm>
            <a:off x="372861" y="991266"/>
            <a:ext cx="3619191" cy="4924327"/>
            <a:chOff x="372861" y="991266"/>
            <a:chExt cx="3619191" cy="492432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6728E06-C20E-4DA3-A229-3C87A6EB8E43}"/>
                </a:ext>
              </a:extLst>
            </p:cNvPr>
            <p:cNvGrpSpPr/>
            <p:nvPr/>
          </p:nvGrpSpPr>
          <p:grpSpPr>
            <a:xfrm>
              <a:off x="372861" y="991266"/>
              <a:ext cx="3619191" cy="4537521"/>
              <a:chOff x="372862" y="1127464"/>
              <a:chExt cx="3630967" cy="5273336"/>
            </a:xfrm>
          </p:grpSpPr>
          <p:pic>
            <p:nvPicPr>
              <p:cNvPr id="6148" name="Picture 4" descr="Image result for policies">
                <a:extLst>
                  <a:ext uri="{FF2B5EF4-FFF2-40B4-BE49-F238E27FC236}">
                    <a16:creationId xmlns:a16="http://schemas.microsoft.com/office/drawing/2014/main" id="{FB81469C-DB60-4094-9FAC-5FD1C0BBE2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986" y="3480276"/>
                <a:ext cx="3320717" cy="1328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46" name="Picture 2" descr="Image result for states">
                <a:extLst>
                  <a:ext uri="{FF2B5EF4-FFF2-40B4-BE49-F238E27FC236}">
                    <a16:creationId xmlns:a16="http://schemas.microsoft.com/office/drawing/2014/main" id="{8F3B1CDE-37DF-4926-A941-4C75FC0897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589" y="1604870"/>
                <a:ext cx="3445512" cy="18754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AE1D33C-82AD-4B0D-8AB3-1BCDB7351E3B}"/>
                  </a:ext>
                </a:extLst>
              </p:cNvPr>
              <p:cNvGrpSpPr/>
              <p:nvPr/>
            </p:nvGrpSpPr>
            <p:grpSpPr>
              <a:xfrm>
                <a:off x="372862" y="1127464"/>
                <a:ext cx="3630967" cy="5273336"/>
                <a:chOff x="372862" y="1127464"/>
                <a:chExt cx="3630967" cy="5273336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72B15F7-1C92-47B1-9057-DFB97E97EF8C}"/>
                    </a:ext>
                  </a:extLst>
                </p:cNvPr>
                <p:cNvSpPr/>
                <p:nvPr/>
              </p:nvSpPr>
              <p:spPr>
                <a:xfrm>
                  <a:off x="372862" y="1127464"/>
                  <a:ext cx="3630967" cy="5273336"/>
                </a:xfrm>
                <a:prstGeom prst="rect">
                  <a:avLst/>
                </a:prstGeom>
                <a:solidFill>
                  <a:srgbClr val="FF9999">
                    <a:alpha val="13000"/>
                  </a:srgbClr>
                </a:solidFill>
                <a:ln w="635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62A29E5-0894-4751-96D3-BAF153984ADF}"/>
                    </a:ext>
                  </a:extLst>
                </p:cNvPr>
                <p:cNvSpPr txBox="1"/>
                <p:nvPr/>
              </p:nvSpPr>
              <p:spPr>
                <a:xfrm>
                  <a:off x="683111" y="4954026"/>
                  <a:ext cx="3320718" cy="894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/>
                    <a:t>20 </a:t>
                  </a:r>
                  <a:r>
                    <a:rPr lang="en-US" sz="2000" dirty="0"/>
                    <a:t>Schedule II and III drugs related policies</a:t>
                  </a: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6A1734-5B55-432F-BBE7-AC4FD103D544}"/>
                </a:ext>
              </a:extLst>
            </p:cNvPr>
            <p:cNvSpPr txBox="1"/>
            <p:nvPr/>
          </p:nvSpPr>
          <p:spPr>
            <a:xfrm>
              <a:off x="465287" y="5546261"/>
              <a:ext cx="3425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  <a:t>Source : NAMSDL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769ABD-430F-4FCB-85D6-18149DF35DF0}"/>
              </a:ext>
            </a:extLst>
          </p:cNvPr>
          <p:cNvGrpSpPr/>
          <p:nvPr/>
        </p:nvGrpSpPr>
        <p:grpSpPr>
          <a:xfrm>
            <a:off x="4183311" y="978985"/>
            <a:ext cx="3619191" cy="4952375"/>
            <a:chOff x="4183311" y="978985"/>
            <a:chExt cx="3619191" cy="495237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220FFAD-9ABE-4774-B0E6-C7D847EB7521}"/>
                </a:ext>
              </a:extLst>
            </p:cNvPr>
            <p:cNvGrpSpPr/>
            <p:nvPr/>
          </p:nvGrpSpPr>
          <p:grpSpPr>
            <a:xfrm>
              <a:off x="4183311" y="978985"/>
              <a:ext cx="3619191" cy="4597850"/>
              <a:chOff x="4291611" y="1127464"/>
              <a:chExt cx="3630967" cy="5316241"/>
            </a:xfrm>
          </p:grpSpPr>
          <p:pic>
            <p:nvPicPr>
              <p:cNvPr id="6150" name="Picture 6" descr="Image result for counties in US">
                <a:extLst>
                  <a:ext uri="{FF2B5EF4-FFF2-40B4-BE49-F238E27FC236}">
                    <a16:creationId xmlns:a16="http://schemas.microsoft.com/office/drawing/2014/main" id="{FD5E3E55-F770-46BE-81B8-962E64F0FB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68" b="17858"/>
              <a:stretch/>
            </p:blipFill>
            <p:spPr bwMode="auto">
              <a:xfrm>
                <a:off x="4345262" y="1357298"/>
                <a:ext cx="3501476" cy="19468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F0F2BDF-9CB3-46B8-AADA-00F8BA939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56356" y="3304120"/>
                <a:ext cx="3501475" cy="1763996"/>
              </a:xfrm>
              <a:prstGeom prst="rect">
                <a:avLst/>
              </a:prstGeom>
            </p:spPr>
          </p:pic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7E33AD1-5102-4013-A15E-5FF0F6ED67B1}"/>
                  </a:ext>
                </a:extLst>
              </p:cNvPr>
              <p:cNvGrpSpPr/>
              <p:nvPr/>
            </p:nvGrpSpPr>
            <p:grpSpPr>
              <a:xfrm>
                <a:off x="4291611" y="1127464"/>
                <a:ext cx="3630967" cy="5316241"/>
                <a:chOff x="4291611" y="1127464"/>
                <a:chExt cx="3630967" cy="5316241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EC67713-3CDD-4C03-B0FF-1CF0FA289E32}"/>
                    </a:ext>
                  </a:extLst>
                </p:cNvPr>
                <p:cNvSpPr/>
                <p:nvPr/>
              </p:nvSpPr>
              <p:spPr>
                <a:xfrm>
                  <a:off x="4291611" y="1127464"/>
                  <a:ext cx="3630967" cy="5273336"/>
                </a:xfrm>
                <a:prstGeom prst="rect">
                  <a:avLst/>
                </a:prstGeom>
                <a:solidFill>
                  <a:schemeClr val="accent5">
                    <a:lumMod val="50000"/>
                    <a:alpha val="2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EBC4189-EA79-4B32-9E29-436B331EF9B7}"/>
                    </a:ext>
                  </a:extLst>
                </p:cNvPr>
                <p:cNvSpPr txBox="1"/>
                <p:nvPr/>
              </p:nvSpPr>
              <p:spPr>
                <a:xfrm>
                  <a:off x="4356356" y="4875414"/>
                  <a:ext cx="3509497" cy="15682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tx1">
                          <a:lumMod val="50000"/>
                        </a:schemeClr>
                      </a:solidFill>
                    </a:rPr>
                    <a:t>38 - </a:t>
                  </a:r>
                  <a:r>
                    <a:rPr lang="en-US" dirty="0">
                      <a:solidFill>
                        <a:schemeClr val="tx1">
                          <a:lumMod val="50000"/>
                        </a:schemeClr>
                      </a:solidFill>
                    </a:rPr>
                    <a:t>Health Insurance Coverage , Below Poverty level families, Education, Household units, Median income</a:t>
                  </a:r>
                  <a:endParaRPr lang="en-US" sz="1600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55A186-27B7-423F-8366-17B89AB0B3E4}"/>
                </a:ext>
              </a:extLst>
            </p:cNvPr>
            <p:cNvSpPr txBox="1"/>
            <p:nvPr/>
          </p:nvSpPr>
          <p:spPr>
            <a:xfrm>
              <a:off x="4312154" y="5562028"/>
              <a:ext cx="3425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  <a:t>Source : </a:t>
              </a:r>
              <a:r>
                <a:rPr lang="en-US" b="1" dirty="0" err="1">
                  <a:solidFill>
                    <a:schemeClr val="tx1">
                      <a:lumMod val="50000"/>
                    </a:schemeClr>
                  </a:solidFill>
                </a:rPr>
                <a:t>AmericanFactFinder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5D5169-C8BD-40C7-96BD-3880C4C7A21C}"/>
              </a:ext>
            </a:extLst>
          </p:cNvPr>
          <p:cNvGrpSpPr/>
          <p:nvPr/>
        </p:nvGrpSpPr>
        <p:grpSpPr>
          <a:xfrm>
            <a:off x="8003037" y="978985"/>
            <a:ext cx="3721220" cy="4952210"/>
            <a:chOff x="8003037" y="978985"/>
            <a:chExt cx="3721220" cy="495221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730F06-8C23-4087-9E8D-E44F703B7C1A}"/>
                </a:ext>
              </a:extLst>
            </p:cNvPr>
            <p:cNvGrpSpPr/>
            <p:nvPr/>
          </p:nvGrpSpPr>
          <p:grpSpPr>
            <a:xfrm>
              <a:off x="8003037" y="978985"/>
              <a:ext cx="3721220" cy="4572645"/>
              <a:chOff x="8209255" y="1127464"/>
              <a:chExt cx="3705500" cy="5299812"/>
            </a:xfrm>
          </p:grpSpPr>
          <p:pic>
            <p:nvPicPr>
              <p:cNvPr id="6154" name="Picture 10" descr="Image result for doctors">
                <a:extLst>
                  <a:ext uri="{FF2B5EF4-FFF2-40B4-BE49-F238E27FC236}">
                    <a16:creationId xmlns:a16="http://schemas.microsoft.com/office/drawing/2014/main" id="{13CD6C78-EB12-4743-A28D-6114C8357F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382" b="9778"/>
              <a:stretch/>
            </p:blipFill>
            <p:spPr bwMode="auto">
              <a:xfrm>
                <a:off x="8218365" y="1336892"/>
                <a:ext cx="3621857" cy="2019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56" name="Picture 12" descr="Image result for patients icons">
                <a:extLst>
                  <a:ext uri="{FF2B5EF4-FFF2-40B4-BE49-F238E27FC236}">
                    <a16:creationId xmlns:a16="http://schemas.microsoft.com/office/drawing/2014/main" id="{92870D9F-8359-48E3-8F04-0E155DE770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32" t="40631" r="8632" b="10839"/>
              <a:stretch/>
            </p:blipFill>
            <p:spPr bwMode="auto">
              <a:xfrm>
                <a:off x="8855512" y="3427334"/>
                <a:ext cx="2487521" cy="15175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2141317-CA8B-4636-8C55-C1761253AB53}"/>
                  </a:ext>
                </a:extLst>
              </p:cNvPr>
              <p:cNvGrpSpPr/>
              <p:nvPr/>
            </p:nvGrpSpPr>
            <p:grpSpPr>
              <a:xfrm>
                <a:off x="8209255" y="1127464"/>
                <a:ext cx="3705500" cy="5299812"/>
                <a:chOff x="8209255" y="1127464"/>
                <a:chExt cx="3705500" cy="5299812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1769D52-1279-4D98-89BA-09227D151FFB}"/>
                    </a:ext>
                  </a:extLst>
                </p:cNvPr>
                <p:cNvSpPr/>
                <p:nvPr/>
              </p:nvSpPr>
              <p:spPr>
                <a:xfrm>
                  <a:off x="8209255" y="1127464"/>
                  <a:ext cx="3630967" cy="5273336"/>
                </a:xfrm>
                <a:prstGeom prst="rect">
                  <a:avLst/>
                </a:prstGeom>
                <a:solidFill>
                  <a:srgbClr val="00B050">
                    <a:alpha val="8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1F2C52D-BAC4-469A-86D4-7DE2F5D71F2F}"/>
                    </a:ext>
                  </a:extLst>
                </p:cNvPr>
                <p:cNvSpPr txBox="1"/>
                <p:nvPr/>
              </p:nvSpPr>
              <p:spPr>
                <a:xfrm>
                  <a:off x="8283789" y="4929048"/>
                  <a:ext cx="3630966" cy="14982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tx1">
                          <a:lumMod val="50000"/>
                        </a:schemeClr>
                      </a:solidFill>
                    </a:rPr>
                    <a:t>21</a:t>
                  </a:r>
                  <a:r>
                    <a:rPr lang="en-US" dirty="0">
                      <a:solidFill>
                        <a:schemeClr val="tx1">
                          <a:lumMod val="50000"/>
                        </a:schemeClr>
                      </a:solidFill>
                    </a:rPr>
                    <a:t> – Age, Risk score, Race distribution, beneficiary count, Total claims, Total Drug cost, Gender, Specialty</a:t>
                  </a:r>
                  <a:endParaRPr lang="en-US" sz="1200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826D8CC-7E95-41F1-B6C6-EE13B319FD0D}"/>
                </a:ext>
              </a:extLst>
            </p:cNvPr>
            <p:cNvSpPr txBox="1"/>
            <p:nvPr/>
          </p:nvSpPr>
          <p:spPr>
            <a:xfrm>
              <a:off x="8169403" y="5561863"/>
              <a:ext cx="3425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  <a:t>Source : www.cms.gov 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AB4E011E-51E4-411E-8753-7D651C2DC8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EAA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CA034302-0039-45F8-8D12-EB6A5D95E7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8384285"/>
              </p:ext>
            </p:extLst>
          </p:nvPr>
        </p:nvGraphicFramePr>
        <p:xfrm>
          <a:off x="2338151" y="6261833"/>
          <a:ext cx="774826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31" name="Oval 30">
            <a:extLst>
              <a:ext uri="{FF2B5EF4-FFF2-40B4-BE49-F238E27FC236}">
                <a16:creationId xmlns:a16="http://schemas.microsoft.com/office/drawing/2014/main" id="{3A2F54A9-7AB8-43F0-A1B8-58FD002113ED}"/>
              </a:ext>
            </a:extLst>
          </p:cNvPr>
          <p:cNvSpPr/>
          <p:nvPr/>
        </p:nvSpPr>
        <p:spPr>
          <a:xfrm>
            <a:off x="11337314" y="178904"/>
            <a:ext cx="606288" cy="5610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65985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nfographic 01">
      <a:dk1>
        <a:srgbClr val="4B5449"/>
      </a:dk1>
      <a:lt1>
        <a:sysClr val="window" lastClr="FFFFFF"/>
      </a:lt1>
      <a:dk2>
        <a:srgbClr val="000000"/>
      </a:dk2>
      <a:lt2>
        <a:srgbClr val="F8F8F8"/>
      </a:lt2>
      <a:accent1>
        <a:srgbClr val="D3D8D2"/>
      </a:accent1>
      <a:accent2>
        <a:srgbClr val="C7831F"/>
      </a:accent2>
      <a:accent3>
        <a:srgbClr val="F2D4A8"/>
      </a:accent3>
      <a:accent4>
        <a:srgbClr val="2F526F"/>
      </a:accent4>
      <a:accent5>
        <a:srgbClr val="E1EBF3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49868</TotalTime>
  <Words>722</Words>
  <Application>Microsoft Office PowerPoint</Application>
  <PresentationFormat>Widescreen</PresentationFormat>
  <Paragraphs>272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Nirmala UI Semilight</vt:lpstr>
      <vt:lpstr>Open Sans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Dewa Pastika Bagya</dc:creator>
  <cp:lastModifiedBy>SAI TEJA SAGI</cp:lastModifiedBy>
  <cp:revision>2918</cp:revision>
  <dcterms:created xsi:type="dcterms:W3CDTF">2018-11-21T06:39:41Z</dcterms:created>
  <dcterms:modified xsi:type="dcterms:W3CDTF">2019-11-25T22:53:11Z</dcterms:modified>
</cp:coreProperties>
</file>